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7A99"/>
    <a:srgbClr val="FF5BA5"/>
    <a:srgbClr val="BEA7FF"/>
    <a:srgbClr val="D70DFF"/>
    <a:srgbClr val="9400E6"/>
    <a:srgbClr val="9900CC"/>
    <a:srgbClr val="CBB9FF"/>
    <a:srgbClr val="5EEC3C"/>
    <a:srgbClr val="FFABC9"/>
    <a:srgbClr val="FF8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8" y="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A917AE-C4C5-4E56-BE22-35FD4546247E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6D69E799-F28D-4D1D-9F2B-10108B0A683F}">
      <dgm:prSet phldrT="[Text]"/>
      <dgm:spPr>
        <a:solidFill>
          <a:srgbClr val="99CCFF">
            <a:alpha val="89804"/>
          </a:srgbClr>
        </a:solidFill>
      </dgm:spPr>
      <dgm:t>
        <a:bodyPr/>
        <a:lstStyle/>
        <a:p>
          <a:r>
            <a:rPr lang="fa-IR" dirty="0" smtClean="0">
              <a:cs typeface="B Nazanin" panose="00000400000000000000" pitchFamily="2" charset="-78"/>
            </a:rPr>
            <a:t>فصل سوم</a:t>
          </a:r>
          <a:endParaRPr lang="en-US" dirty="0">
            <a:cs typeface="B Nazanin" panose="00000400000000000000" pitchFamily="2" charset="-78"/>
          </a:endParaRPr>
        </a:p>
      </dgm:t>
    </dgm:pt>
    <dgm:pt modelId="{46CF48DA-E216-4F98-9F50-EB7088F08D05}" type="parTrans" cxnId="{CEE15DED-3606-4A71-AACC-10466E4F01C2}">
      <dgm:prSet/>
      <dgm:spPr/>
      <dgm:t>
        <a:bodyPr/>
        <a:lstStyle/>
        <a:p>
          <a:endParaRPr lang="en-US"/>
        </a:p>
      </dgm:t>
    </dgm:pt>
    <dgm:pt modelId="{ACEBDB29-E30B-4B10-96AD-604590B057A5}" type="sibTrans" cxnId="{CEE15DED-3606-4A71-AACC-10466E4F01C2}">
      <dgm:prSet/>
      <dgm:spPr/>
      <dgm:t>
        <a:bodyPr/>
        <a:lstStyle/>
        <a:p>
          <a:endParaRPr lang="en-US"/>
        </a:p>
      </dgm:t>
    </dgm:pt>
    <dgm:pt modelId="{378EC174-7D5E-409D-B5FD-8A5C8851C85B}">
      <dgm:prSet phldrT="[Text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fa-IR" dirty="0" smtClean="0">
              <a:cs typeface="B Nazanin" panose="00000400000000000000" pitchFamily="2" charset="-78"/>
            </a:rPr>
            <a:t>فصل اول</a:t>
          </a:r>
          <a:endParaRPr lang="en-US" dirty="0">
            <a:cs typeface="B Nazanin" panose="00000400000000000000" pitchFamily="2" charset="-78"/>
          </a:endParaRPr>
        </a:p>
      </dgm:t>
    </dgm:pt>
    <dgm:pt modelId="{EAE7797C-E04A-4CC9-AE2D-CF8584AC02DB}" type="parTrans" cxnId="{F15E1923-E93A-4355-ACE3-E373562ECBB7}">
      <dgm:prSet/>
      <dgm:spPr/>
      <dgm:t>
        <a:bodyPr/>
        <a:lstStyle/>
        <a:p>
          <a:endParaRPr lang="en-US"/>
        </a:p>
      </dgm:t>
    </dgm:pt>
    <dgm:pt modelId="{B520ED8D-8505-4D43-9066-48E243A3B196}" type="sibTrans" cxnId="{F15E1923-E93A-4355-ACE3-E373562ECBB7}">
      <dgm:prSet/>
      <dgm:spPr/>
      <dgm:t>
        <a:bodyPr/>
        <a:lstStyle/>
        <a:p>
          <a:endParaRPr lang="en-US"/>
        </a:p>
      </dgm:t>
    </dgm:pt>
    <dgm:pt modelId="{4A65207A-0B4E-44FA-8E8D-0FCB3FB25F56}">
      <dgm:prSet phldrT="[Text]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fa-IR" dirty="0" smtClean="0">
              <a:cs typeface="B Nazanin" panose="00000400000000000000" pitchFamily="2" charset="-78"/>
            </a:rPr>
            <a:t>مقدمه</a:t>
          </a:r>
          <a:endParaRPr lang="en-US" dirty="0">
            <a:cs typeface="B Nazanin" panose="00000400000000000000" pitchFamily="2" charset="-78"/>
          </a:endParaRPr>
        </a:p>
      </dgm:t>
    </dgm:pt>
    <dgm:pt modelId="{0E9B1CF7-278E-4108-8458-4666ABCBEC0A}" type="parTrans" cxnId="{7593C96E-DF0E-49BB-B189-59E49BEDAE64}">
      <dgm:prSet/>
      <dgm:spPr/>
      <dgm:t>
        <a:bodyPr/>
        <a:lstStyle/>
        <a:p>
          <a:endParaRPr lang="en-US"/>
        </a:p>
      </dgm:t>
    </dgm:pt>
    <dgm:pt modelId="{FCC44814-E6D1-4CDA-9BE4-51703E216CF0}" type="sibTrans" cxnId="{7593C96E-DF0E-49BB-B189-59E49BEDAE64}">
      <dgm:prSet/>
      <dgm:spPr/>
      <dgm:t>
        <a:bodyPr/>
        <a:lstStyle/>
        <a:p>
          <a:endParaRPr lang="en-US"/>
        </a:p>
      </dgm:t>
    </dgm:pt>
    <dgm:pt modelId="{4C01D357-3A7A-407A-A2EF-E363E1237336}">
      <dgm:prSet/>
      <dgm:spPr>
        <a:solidFill>
          <a:srgbClr val="FF33CC">
            <a:alpha val="89804"/>
          </a:srgbClr>
        </a:solidFill>
      </dgm:spPr>
      <dgm:t>
        <a:bodyPr/>
        <a:lstStyle/>
        <a:p>
          <a:r>
            <a:rPr lang="fa-IR" dirty="0" smtClean="0">
              <a:cs typeface="B Nazanin" panose="00000400000000000000" pitchFamily="2" charset="-78"/>
            </a:rPr>
            <a:t>فصل دوم</a:t>
          </a:r>
          <a:endParaRPr lang="en-US" dirty="0">
            <a:cs typeface="B Nazanin" panose="00000400000000000000" pitchFamily="2" charset="-78"/>
          </a:endParaRPr>
        </a:p>
      </dgm:t>
    </dgm:pt>
    <dgm:pt modelId="{2740B99C-FD8A-4DA4-99CE-4E10B5CC2F4A}" type="parTrans" cxnId="{9B86EFFB-7F01-41DA-AD7F-AB3353F448EC}">
      <dgm:prSet/>
      <dgm:spPr/>
      <dgm:t>
        <a:bodyPr/>
        <a:lstStyle/>
        <a:p>
          <a:endParaRPr lang="en-US"/>
        </a:p>
      </dgm:t>
    </dgm:pt>
    <dgm:pt modelId="{F280F88E-7D16-41DB-9AEA-4D8D6D2532C4}" type="sibTrans" cxnId="{9B86EFFB-7F01-41DA-AD7F-AB3353F448EC}">
      <dgm:prSet/>
      <dgm:spPr/>
      <dgm:t>
        <a:bodyPr/>
        <a:lstStyle/>
        <a:p>
          <a:endParaRPr lang="en-US"/>
        </a:p>
      </dgm:t>
    </dgm:pt>
    <dgm:pt modelId="{756E1C66-4B95-4E52-9C18-3EA751712846}" type="pres">
      <dgm:prSet presAssocID="{EBA917AE-C4C5-4E56-BE22-35FD4546247E}" presName="compositeShape" presStyleCnt="0">
        <dgm:presLayoutVars>
          <dgm:dir/>
          <dgm:resizeHandles/>
        </dgm:presLayoutVars>
      </dgm:prSet>
      <dgm:spPr/>
    </dgm:pt>
    <dgm:pt modelId="{938BB03C-85BE-4FC6-AADC-6D69D3E8EA02}" type="pres">
      <dgm:prSet presAssocID="{EBA917AE-C4C5-4E56-BE22-35FD4546247E}" presName="pyramid" presStyleLbl="node1" presStyleIdx="0" presStyleCnt="1"/>
      <dgm:spPr>
        <a:solidFill>
          <a:srgbClr val="CC0099"/>
        </a:solidFill>
      </dgm:spPr>
    </dgm:pt>
    <dgm:pt modelId="{653AAF47-5381-437A-AD90-4C3A8CE41462}" type="pres">
      <dgm:prSet presAssocID="{EBA917AE-C4C5-4E56-BE22-35FD4546247E}" presName="theList" presStyleCnt="0"/>
      <dgm:spPr/>
    </dgm:pt>
    <dgm:pt modelId="{836E5B6B-F0CE-4077-854D-17A41E2BCF72}" type="pres">
      <dgm:prSet presAssocID="{6D69E799-F28D-4D1D-9F2B-10108B0A683F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706615-8A84-4D0F-8DCA-EF215AA5D3D2}" type="pres">
      <dgm:prSet presAssocID="{6D69E799-F28D-4D1D-9F2B-10108B0A683F}" presName="aSpace" presStyleCnt="0"/>
      <dgm:spPr/>
    </dgm:pt>
    <dgm:pt modelId="{834E5FA0-F149-483E-9327-D5B1A8C410E4}" type="pres">
      <dgm:prSet presAssocID="{4C01D357-3A7A-407A-A2EF-E363E1237336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A59845-66BF-46C7-A38C-ACB9D3D23BED}" type="pres">
      <dgm:prSet presAssocID="{4C01D357-3A7A-407A-A2EF-E363E1237336}" presName="aSpace" presStyleCnt="0"/>
      <dgm:spPr/>
    </dgm:pt>
    <dgm:pt modelId="{638B5043-00CF-43AE-A74D-8CD02B332ED0}" type="pres">
      <dgm:prSet presAssocID="{378EC174-7D5E-409D-B5FD-8A5C8851C85B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D8D611-566D-4CCA-B2AF-F8B56167DAFF}" type="pres">
      <dgm:prSet presAssocID="{378EC174-7D5E-409D-B5FD-8A5C8851C85B}" presName="aSpace" presStyleCnt="0"/>
      <dgm:spPr/>
    </dgm:pt>
    <dgm:pt modelId="{922ABEAF-572D-446C-B04E-17CFBFAF9775}" type="pres">
      <dgm:prSet presAssocID="{4A65207A-0B4E-44FA-8E8D-0FCB3FB25F56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194E2B-5657-4944-AC76-7A75D576A027}" type="pres">
      <dgm:prSet presAssocID="{4A65207A-0B4E-44FA-8E8D-0FCB3FB25F56}" presName="aSpace" presStyleCnt="0"/>
      <dgm:spPr/>
    </dgm:pt>
  </dgm:ptLst>
  <dgm:cxnLst>
    <dgm:cxn modelId="{4EFBD83F-13A4-4690-8361-1AB1EFEEEE7A}" type="presOf" srcId="{6D69E799-F28D-4D1D-9F2B-10108B0A683F}" destId="{836E5B6B-F0CE-4077-854D-17A41E2BCF72}" srcOrd="0" destOrd="0" presId="urn:microsoft.com/office/officeart/2005/8/layout/pyramid2"/>
    <dgm:cxn modelId="{F15E1923-E93A-4355-ACE3-E373562ECBB7}" srcId="{EBA917AE-C4C5-4E56-BE22-35FD4546247E}" destId="{378EC174-7D5E-409D-B5FD-8A5C8851C85B}" srcOrd="2" destOrd="0" parTransId="{EAE7797C-E04A-4CC9-AE2D-CF8584AC02DB}" sibTransId="{B520ED8D-8505-4D43-9066-48E243A3B196}"/>
    <dgm:cxn modelId="{CEE15DED-3606-4A71-AACC-10466E4F01C2}" srcId="{EBA917AE-C4C5-4E56-BE22-35FD4546247E}" destId="{6D69E799-F28D-4D1D-9F2B-10108B0A683F}" srcOrd="0" destOrd="0" parTransId="{46CF48DA-E216-4F98-9F50-EB7088F08D05}" sibTransId="{ACEBDB29-E30B-4B10-96AD-604590B057A5}"/>
    <dgm:cxn modelId="{46AFC599-5452-4EB4-B442-C0AF0F1D4282}" type="presOf" srcId="{4C01D357-3A7A-407A-A2EF-E363E1237336}" destId="{834E5FA0-F149-483E-9327-D5B1A8C410E4}" srcOrd="0" destOrd="0" presId="urn:microsoft.com/office/officeart/2005/8/layout/pyramid2"/>
    <dgm:cxn modelId="{7593C96E-DF0E-49BB-B189-59E49BEDAE64}" srcId="{EBA917AE-C4C5-4E56-BE22-35FD4546247E}" destId="{4A65207A-0B4E-44FA-8E8D-0FCB3FB25F56}" srcOrd="3" destOrd="0" parTransId="{0E9B1CF7-278E-4108-8458-4666ABCBEC0A}" sibTransId="{FCC44814-E6D1-4CDA-9BE4-51703E216CF0}"/>
    <dgm:cxn modelId="{9930DFEF-EBD4-4434-9E07-9524FD4A7210}" type="presOf" srcId="{4A65207A-0B4E-44FA-8E8D-0FCB3FB25F56}" destId="{922ABEAF-572D-446C-B04E-17CFBFAF9775}" srcOrd="0" destOrd="0" presId="urn:microsoft.com/office/officeart/2005/8/layout/pyramid2"/>
    <dgm:cxn modelId="{4E34DEF5-9F5F-4EAD-A9AE-83635BF6A7D2}" type="presOf" srcId="{EBA917AE-C4C5-4E56-BE22-35FD4546247E}" destId="{756E1C66-4B95-4E52-9C18-3EA751712846}" srcOrd="0" destOrd="0" presId="urn:microsoft.com/office/officeart/2005/8/layout/pyramid2"/>
    <dgm:cxn modelId="{9B86EFFB-7F01-41DA-AD7F-AB3353F448EC}" srcId="{EBA917AE-C4C5-4E56-BE22-35FD4546247E}" destId="{4C01D357-3A7A-407A-A2EF-E363E1237336}" srcOrd="1" destOrd="0" parTransId="{2740B99C-FD8A-4DA4-99CE-4E10B5CC2F4A}" sibTransId="{F280F88E-7D16-41DB-9AEA-4D8D6D2532C4}"/>
    <dgm:cxn modelId="{12145F31-51CD-4A2C-98B4-3A91D2CE625C}" type="presOf" srcId="{378EC174-7D5E-409D-B5FD-8A5C8851C85B}" destId="{638B5043-00CF-43AE-A74D-8CD02B332ED0}" srcOrd="0" destOrd="0" presId="urn:microsoft.com/office/officeart/2005/8/layout/pyramid2"/>
    <dgm:cxn modelId="{90B016B8-1E84-4A9E-9A2E-3F556C9D65AB}" type="presParOf" srcId="{756E1C66-4B95-4E52-9C18-3EA751712846}" destId="{938BB03C-85BE-4FC6-AADC-6D69D3E8EA02}" srcOrd="0" destOrd="0" presId="urn:microsoft.com/office/officeart/2005/8/layout/pyramid2"/>
    <dgm:cxn modelId="{3FAFFE98-91E8-4EF5-924C-F29EDB4E063E}" type="presParOf" srcId="{756E1C66-4B95-4E52-9C18-3EA751712846}" destId="{653AAF47-5381-437A-AD90-4C3A8CE41462}" srcOrd="1" destOrd="0" presId="urn:microsoft.com/office/officeart/2005/8/layout/pyramid2"/>
    <dgm:cxn modelId="{C8F11BCA-11D0-4E86-A704-0BD1B053395C}" type="presParOf" srcId="{653AAF47-5381-437A-AD90-4C3A8CE41462}" destId="{836E5B6B-F0CE-4077-854D-17A41E2BCF72}" srcOrd="0" destOrd="0" presId="urn:microsoft.com/office/officeart/2005/8/layout/pyramid2"/>
    <dgm:cxn modelId="{C379E1BA-A18B-48C6-9043-E656E1768553}" type="presParOf" srcId="{653AAF47-5381-437A-AD90-4C3A8CE41462}" destId="{9E706615-8A84-4D0F-8DCA-EF215AA5D3D2}" srcOrd="1" destOrd="0" presId="urn:microsoft.com/office/officeart/2005/8/layout/pyramid2"/>
    <dgm:cxn modelId="{28C6C7A1-3EB7-471F-82B4-45F5D2F2B02A}" type="presParOf" srcId="{653AAF47-5381-437A-AD90-4C3A8CE41462}" destId="{834E5FA0-F149-483E-9327-D5B1A8C410E4}" srcOrd="2" destOrd="0" presId="urn:microsoft.com/office/officeart/2005/8/layout/pyramid2"/>
    <dgm:cxn modelId="{FCCAC1C7-E701-48AE-8E89-9AA2BAFD27F4}" type="presParOf" srcId="{653AAF47-5381-437A-AD90-4C3A8CE41462}" destId="{18A59845-66BF-46C7-A38C-ACB9D3D23BED}" srcOrd="3" destOrd="0" presId="urn:microsoft.com/office/officeart/2005/8/layout/pyramid2"/>
    <dgm:cxn modelId="{362748CC-5411-41E1-B77C-BB64AFB79781}" type="presParOf" srcId="{653AAF47-5381-437A-AD90-4C3A8CE41462}" destId="{638B5043-00CF-43AE-A74D-8CD02B332ED0}" srcOrd="4" destOrd="0" presId="urn:microsoft.com/office/officeart/2005/8/layout/pyramid2"/>
    <dgm:cxn modelId="{01424B3F-C6F8-4CFE-A9F6-1C0AEEA6FC25}" type="presParOf" srcId="{653AAF47-5381-437A-AD90-4C3A8CE41462}" destId="{97D8D611-566D-4CCA-B2AF-F8B56167DAFF}" srcOrd="5" destOrd="0" presId="urn:microsoft.com/office/officeart/2005/8/layout/pyramid2"/>
    <dgm:cxn modelId="{B905D4FB-FFCA-4C0F-A58D-61F43794F311}" type="presParOf" srcId="{653AAF47-5381-437A-AD90-4C3A8CE41462}" destId="{922ABEAF-572D-446C-B04E-17CFBFAF9775}" srcOrd="6" destOrd="0" presId="urn:microsoft.com/office/officeart/2005/8/layout/pyramid2"/>
    <dgm:cxn modelId="{3874D577-D81C-47AD-861F-507A3D8B0C9D}" type="presParOf" srcId="{653AAF47-5381-437A-AD90-4C3A8CE41462}" destId="{3F194E2B-5657-4944-AC76-7A75D576A027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8BB03C-85BE-4FC6-AADC-6D69D3E8EA02}">
      <dsp:nvSpPr>
        <dsp:cNvPr id="0" name=""/>
        <dsp:cNvSpPr/>
      </dsp:nvSpPr>
      <dsp:spPr>
        <a:xfrm>
          <a:off x="2278856" y="0"/>
          <a:ext cx="3206750" cy="3206750"/>
        </a:xfrm>
        <a:prstGeom prst="triangle">
          <a:avLst/>
        </a:prstGeom>
        <a:solidFill>
          <a:srgbClr val="CC00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6E5B6B-F0CE-4077-854D-17A41E2BCF72}">
      <dsp:nvSpPr>
        <dsp:cNvPr id="0" name=""/>
        <dsp:cNvSpPr/>
      </dsp:nvSpPr>
      <dsp:spPr>
        <a:xfrm>
          <a:off x="3882231" y="320988"/>
          <a:ext cx="2084387" cy="569949"/>
        </a:xfrm>
        <a:prstGeom prst="roundRect">
          <a:avLst/>
        </a:prstGeom>
        <a:solidFill>
          <a:srgbClr val="99CCFF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anose="00000400000000000000" pitchFamily="2" charset="-78"/>
            </a:rPr>
            <a:t>فصل سوم</a:t>
          </a:r>
          <a:endParaRPr lang="en-US" sz="2000" kern="1200" dirty="0">
            <a:cs typeface="B Nazanin" panose="00000400000000000000" pitchFamily="2" charset="-78"/>
          </a:endParaRPr>
        </a:p>
      </dsp:txBody>
      <dsp:txXfrm>
        <a:off x="3910054" y="348811"/>
        <a:ext cx="2028741" cy="514303"/>
      </dsp:txXfrm>
    </dsp:sp>
    <dsp:sp modelId="{834E5FA0-F149-483E-9327-D5B1A8C410E4}">
      <dsp:nvSpPr>
        <dsp:cNvPr id="0" name=""/>
        <dsp:cNvSpPr/>
      </dsp:nvSpPr>
      <dsp:spPr>
        <a:xfrm>
          <a:off x="3882231" y="962181"/>
          <a:ext cx="2084387" cy="569949"/>
        </a:xfrm>
        <a:prstGeom prst="roundRect">
          <a:avLst/>
        </a:prstGeom>
        <a:solidFill>
          <a:srgbClr val="FF33CC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anose="00000400000000000000" pitchFamily="2" charset="-78"/>
            </a:rPr>
            <a:t>فصل دوم</a:t>
          </a:r>
          <a:endParaRPr lang="en-US" sz="2000" kern="1200" dirty="0">
            <a:cs typeface="B Nazanin" panose="00000400000000000000" pitchFamily="2" charset="-78"/>
          </a:endParaRPr>
        </a:p>
      </dsp:txBody>
      <dsp:txXfrm>
        <a:off x="3910054" y="990004"/>
        <a:ext cx="2028741" cy="514303"/>
      </dsp:txXfrm>
    </dsp:sp>
    <dsp:sp modelId="{638B5043-00CF-43AE-A74D-8CD02B332ED0}">
      <dsp:nvSpPr>
        <dsp:cNvPr id="0" name=""/>
        <dsp:cNvSpPr/>
      </dsp:nvSpPr>
      <dsp:spPr>
        <a:xfrm>
          <a:off x="3882231" y="1603375"/>
          <a:ext cx="2084387" cy="569949"/>
        </a:xfrm>
        <a:prstGeom prst="roundRect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anose="00000400000000000000" pitchFamily="2" charset="-78"/>
            </a:rPr>
            <a:t>فصل اول</a:t>
          </a:r>
          <a:endParaRPr lang="en-US" sz="2000" kern="1200" dirty="0">
            <a:cs typeface="B Nazanin" panose="00000400000000000000" pitchFamily="2" charset="-78"/>
          </a:endParaRPr>
        </a:p>
      </dsp:txBody>
      <dsp:txXfrm>
        <a:off x="3910054" y="1631198"/>
        <a:ext cx="2028741" cy="514303"/>
      </dsp:txXfrm>
    </dsp:sp>
    <dsp:sp modelId="{922ABEAF-572D-446C-B04E-17CFBFAF9775}">
      <dsp:nvSpPr>
        <dsp:cNvPr id="0" name=""/>
        <dsp:cNvSpPr/>
      </dsp:nvSpPr>
      <dsp:spPr>
        <a:xfrm>
          <a:off x="3882231" y="2244568"/>
          <a:ext cx="2084387" cy="569949"/>
        </a:xfrm>
        <a:prstGeom prst="roundRect">
          <a:avLst/>
        </a:prstGeom>
        <a:solidFill>
          <a:srgbClr val="0070C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anose="00000400000000000000" pitchFamily="2" charset="-78"/>
            </a:rPr>
            <a:t>مقدمه</a:t>
          </a:r>
          <a:endParaRPr lang="en-US" sz="2000" kern="1200" dirty="0">
            <a:cs typeface="B Nazanin" panose="00000400000000000000" pitchFamily="2" charset="-78"/>
          </a:endParaRPr>
        </a:p>
      </dsp:txBody>
      <dsp:txXfrm>
        <a:off x="3910054" y="2272391"/>
        <a:ext cx="2028741" cy="5143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1502815"/>
            <a:ext cx="8246070" cy="1221639"/>
          </a:xfrm>
          <a:noFill/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FE7A99"/>
                </a:solidFill>
                <a:effectLst>
                  <a:outerShdw blurRad="76200" dist="38100" dir="3000000" algn="ctr" rotWithShape="0">
                    <a:schemeClr val="bg1">
                      <a:lumMod val="65000"/>
                      <a:alpha val="91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2724455"/>
            <a:ext cx="8246070" cy="1221641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260" y="281175"/>
            <a:ext cx="8246070" cy="739290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rgbClr val="FE7A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502815"/>
            <a:ext cx="8246070" cy="3206801"/>
          </a:xfrm>
        </p:spPr>
        <p:txBody>
          <a:bodyPr/>
          <a:lstStyle>
            <a:lvl1pPr algn="l"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algn="l"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 algn="l"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 algn="l"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 algn="l"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4950" y="433880"/>
            <a:ext cx="5650084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E7A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4950" y="1198559"/>
            <a:ext cx="5650084" cy="3511061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281175"/>
            <a:ext cx="8246071" cy="763525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rgbClr val="FE7A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808225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239745"/>
            <a:ext cx="4040188" cy="2137871"/>
          </a:xfrm>
        </p:spPr>
        <p:txBody>
          <a:bodyPr/>
          <a:lstStyle>
            <a:lvl1pPr algn="ctr"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 algn="ctr"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 algn="ctr"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 algn="ctr"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808225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239745"/>
            <a:ext cx="4041775" cy="2137871"/>
          </a:xfrm>
        </p:spPr>
        <p:txBody>
          <a:bodyPr/>
          <a:lstStyle>
            <a:lvl1pPr algn="ctr"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 algn="ctr"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 algn="ctr"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 algn="ctr"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1502815"/>
            <a:ext cx="8246070" cy="1221639"/>
          </a:xfrm>
        </p:spPr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موضوع: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2724454"/>
            <a:ext cx="8246070" cy="1221641"/>
          </a:xfrm>
        </p:spPr>
        <p:txBody>
          <a:bodyPr/>
          <a:lstStyle/>
          <a:p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استاد راهنما :</a:t>
            </a:r>
          </a:p>
          <a:p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ارائه دهنده :</a:t>
            </a:r>
            <a:endParaRPr lang="fa-I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540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9144001" cy="51435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798582" y="891995"/>
            <a:ext cx="5546834" cy="1305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cs typeface="B Nazanin" panose="00000400000000000000" pitchFamily="2" charset="-78"/>
              </a:rPr>
              <a:t>با تشکر فراوان از توجه شما عزیزان</a:t>
            </a:r>
            <a:endParaRPr lang="fa-IR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8820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914400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936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فهرست مطالب</a:t>
            </a:r>
            <a:endParaRPr lang="fa-IR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6035486"/>
              </p:ext>
            </p:extLst>
          </p:nvPr>
        </p:nvGraphicFramePr>
        <p:xfrm>
          <a:off x="449263" y="1503363"/>
          <a:ext cx="8245475" cy="320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09818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29517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46264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425303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28265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17717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53144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24</Words>
  <Application>Microsoft Office PowerPoint</Application>
  <PresentationFormat>On-screen Show (16:9)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 Nazanin</vt:lpstr>
      <vt:lpstr>Calibri</vt:lpstr>
      <vt:lpstr>Times New Roman</vt:lpstr>
      <vt:lpstr>Office Theme</vt:lpstr>
      <vt:lpstr>موضوع:</vt:lpstr>
      <vt:lpstr>PowerPoint Presentation</vt:lpstr>
      <vt:lpstr>فهرست مطالب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green</cp:lastModifiedBy>
  <cp:revision>160</cp:revision>
  <dcterms:created xsi:type="dcterms:W3CDTF">2013-08-21T19:17:07Z</dcterms:created>
  <dcterms:modified xsi:type="dcterms:W3CDTF">2019-07-22T06:04:08Z</dcterms:modified>
</cp:coreProperties>
</file>