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9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</p:sldIdLst>
  <p:sldSz cx="9144000" cy="6858000" type="screen4x3"/>
  <p:notesSz cx="6858000" cy="9144000"/>
  <p:embeddedFontLs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B Yagut" pitchFamily="2" charset="-78"/>
      <p:regular r:id="rId45"/>
      <p:bold r:id="rId46"/>
    </p:embeddedFont>
    <p:embeddedFont>
      <p:font typeface="Cambria" pitchFamily="18" charset="0"/>
      <p:regular r:id="rId47"/>
      <p:bold r:id="rId48"/>
      <p:italic r:id="rId49"/>
      <p:boldItalic r:id="rId50"/>
    </p:embeddedFont>
    <p:embeddedFont>
      <p:font typeface="B Lotus" pitchFamily="2" charset="-78"/>
      <p:regular r:id="rId51"/>
      <p:bold r:id="rId52"/>
    </p:embeddedFont>
    <p:embeddedFont>
      <p:font typeface="B Nazanin" pitchFamily="2" charset="-78"/>
      <p:regular r:id="rId53"/>
      <p:bold r:id="rId5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r" defTabSz="914400" rtl="1" eaLnBrk="1" latinLnBrk="0" hangingPunct="1"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r" defTabSz="914400" rtl="1" eaLnBrk="1" latinLnBrk="0" hangingPunct="1"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r" defTabSz="914400" rtl="1" eaLnBrk="1" latinLnBrk="0" hangingPunct="1"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r" defTabSz="914400" rtl="1" eaLnBrk="1" latinLnBrk="0" hangingPunct="1">
      <a:defRPr sz="10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D3E307"/>
    <a:srgbClr val="336699"/>
    <a:srgbClr val="99CCFF"/>
    <a:srgbClr val="D9EF07"/>
    <a:srgbClr val="C9F006"/>
    <a:srgbClr val="D0F806"/>
    <a:srgbClr val="BFE40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52" autoAdjust="0"/>
    <p:restoredTop sz="86441" autoAdjust="0"/>
  </p:normalViewPr>
  <p:slideViewPr>
    <p:cSldViewPr>
      <p:cViewPr varScale="1">
        <p:scale>
          <a:sx n="78" d="100"/>
          <a:sy n="78" d="100"/>
        </p:scale>
        <p:origin x="-7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873A62-1485-45B4-B6C8-D7C17EC2DE66}" type="doc">
      <dgm:prSet loTypeId="urn:microsoft.com/office/officeart/2005/8/layout/venn1" loCatId="relationship" qsTypeId="urn:microsoft.com/office/officeart/2005/8/quickstyle/simple4" qsCatId="simple" csTypeId="urn:microsoft.com/office/officeart/2005/8/colors/colorful5" csCatId="colorful" phldr="1"/>
      <dgm:spPr/>
    </dgm:pt>
    <dgm:pt modelId="{925FD410-0246-4C76-94BB-E68F0D6ED463}">
      <dgm:prSet phldrT="[Text]"/>
      <dgm:spPr/>
      <dgm:t>
        <a:bodyPr/>
        <a:lstStyle/>
        <a:p>
          <a:r>
            <a:rPr lang="fa-IR" b="1" dirty="0" smtClean="0"/>
            <a:t>کنترل</a:t>
          </a:r>
          <a:endParaRPr lang="en-US" b="1" dirty="0"/>
        </a:p>
      </dgm:t>
    </dgm:pt>
    <dgm:pt modelId="{FD97698B-9273-4838-ADB4-A891297A4F78}" type="parTrans" cxnId="{715F554C-4C0B-4790-AB2F-393C9999BD68}">
      <dgm:prSet/>
      <dgm:spPr/>
      <dgm:t>
        <a:bodyPr/>
        <a:lstStyle/>
        <a:p>
          <a:endParaRPr lang="en-US"/>
        </a:p>
      </dgm:t>
    </dgm:pt>
    <dgm:pt modelId="{5A2209C9-94E2-4DE4-8DBA-EFC4C0877D55}" type="sibTrans" cxnId="{715F554C-4C0B-4790-AB2F-393C9999BD68}">
      <dgm:prSet/>
      <dgm:spPr/>
      <dgm:t>
        <a:bodyPr/>
        <a:lstStyle/>
        <a:p>
          <a:endParaRPr lang="en-US"/>
        </a:p>
      </dgm:t>
    </dgm:pt>
    <dgm:pt modelId="{361964B8-28AD-4F65-ADFB-EEF7BE387253}">
      <dgm:prSet phldrT="[Text]"/>
      <dgm:spPr/>
      <dgm:t>
        <a:bodyPr/>
        <a:lstStyle/>
        <a:p>
          <a:r>
            <a:rPr lang="fa-IR" b="1" dirty="0" smtClean="0"/>
            <a:t>سازماندهي</a:t>
          </a:r>
          <a:r>
            <a:rPr lang="fa-IR" dirty="0" smtClean="0"/>
            <a:t> </a:t>
          </a:r>
          <a:endParaRPr lang="en-US" dirty="0"/>
        </a:p>
      </dgm:t>
    </dgm:pt>
    <dgm:pt modelId="{A2914564-0F55-4D22-8F3A-E0EDDB68D03B}" type="parTrans" cxnId="{24ABDD3B-30B5-47AA-96FF-D3A52A15A012}">
      <dgm:prSet/>
      <dgm:spPr/>
      <dgm:t>
        <a:bodyPr/>
        <a:lstStyle/>
        <a:p>
          <a:endParaRPr lang="en-US"/>
        </a:p>
      </dgm:t>
    </dgm:pt>
    <dgm:pt modelId="{BEEAC49D-A241-4660-B0C7-4AFF8A07303E}" type="sibTrans" cxnId="{24ABDD3B-30B5-47AA-96FF-D3A52A15A012}">
      <dgm:prSet/>
      <dgm:spPr/>
      <dgm:t>
        <a:bodyPr/>
        <a:lstStyle/>
        <a:p>
          <a:endParaRPr lang="en-US"/>
        </a:p>
      </dgm:t>
    </dgm:pt>
    <dgm:pt modelId="{9E38B3C8-35EA-49D4-B8D0-F16AA706EEB2}">
      <dgm:prSet phldrT="[Text]"/>
      <dgm:spPr/>
      <dgm:t>
        <a:bodyPr/>
        <a:lstStyle/>
        <a:p>
          <a:r>
            <a:rPr lang="fa-IR" b="1" dirty="0" smtClean="0"/>
            <a:t>برنامه‌ريزي</a:t>
          </a:r>
          <a:r>
            <a:rPr lang="fa-IR" dirty="0" smtClean="0"/>
            <a:t> </a:t>
          </a:r>
          <a:endParaRPr lang="en-US" dirty="0"/>
        </a:p>
      </dgm:t>
    </dgm:pt>
    <dgm:pt modelId="{FF558EEA-BCAC-4257-BFD1-CB5C10A14EFB}" type="parTrans" cxnId="{0E9F020A-026C-4083-9C7C-07650ABF4539}">
      <dgm:prSet/>
      <dgm:spPr/>
      <dgm:t>
        <a:bodyPr/>
        <a:lstStyle/>
        <a:p>
          <a:endParaRPr lang="en-US"/>
        </a:p>
      </dgm:t>
    </dgm:pt>
    <dgm:pt modelId="{3C0FF678-EDCE-46B7-A1E8-85973700774C}" type="sibTrans" cxnId="{0E9F020A-026C-4083-9C7C-07650ABF4539}">
      <dgm:prSet/>
      <dgm:spPr/>
      <dgm:t>
        <a:bodyPr/>
        <a:lstStyle/>
        <a:p>
          <a:endParaRPr lang="en-US"/>
        </a:p>
      </dgm:t>
    </dgm:pt>
    <dgm:pt modelId="{F18AD6C9-423A-4513-926B-DD0790FC3D60}">
      <dgm:prSet/>
      <dgm:spPr/>
      <dgm:t>
        <a:bodyPr/>
        <a:lstStyle/>
        <a:p>
          <a:r>
            <a:rPr lang="fa-IR" b="1" dirty="0" smtClean="0"/>
            <a:t>رهبری</a:t>
          </a:r>
          <a:endParaRPr lang="en-US" b="1" dirty="0"/>
        </a:p>
      </dgm:t>
    </dgm:pt>
    <dgm:pt modelId="{DAE31942-8739-424C-954E-CDEB1B9C1D6F}" type="parTrans" cxnId="{F6A35BC4-6CEB-40DE-BD95-0FC254D8DE9D}">
      <dgm:prSet/>
      <dgm:spPr/>
      <dgm:t>
        <a:bodyPr/>
        <a:lstStyle/>
        <a:p>
          <a:endParaRPr lang="en-US"/>
        </a:p>
      </dgm:t>
    </dgm:pt>
    <dgm:pt modelId="{0D73B698-B121-45AE-8534-BEE97C86EC26}" type="sibTrans" cxnId="{F6A35BC4-6CEB-40DE-BD95-0FC254D8DE9D}">
      <dgm:prSet/>
      <dgm:spPr/>
      <dgm:t>
        <a:bodyPr/>
        <a:lstStyle/>
        <a:p>
          <a:endParaRPr lang="en-US"/>
        </a:p>
      </dgm:t>
    </dgm:pt>
    <dgm:pt modelId="{64052946-DCDE-40AF-AAF0-0493D7A3747F}" type="pres">
      <dgm:prSet presAssocID="{0C873A62-1485-45B4-B6C8-D7C17EC2DE66}" presName="compositeShape" presStyleCnt="0">
        <dgm:presLayoutVars>
          <dgm:chMax val="7"/>
          <dgm:dir/>
          <dgm:resizeHandles val="exact"/>
        </dgm:presLayoutVars>
      </dgm:prSet>
      <dgm:spPr/>
    </dgm:pt>
    <dgm:pt modelId="{8BA99244-E172-4553-9F5F-3EDE68D62CC5}" type="pres">
      <dgm:prSet presAssocID="{925FD410-0246-4C76-94BB-E68F0D6ED463}" presName="circ1" presStyleLbl="vennNode1" presStyleIdx="0" presStyleCnt="4"/>
      <dgm:spPr/>
      <dgm:t>
        <a:bodyPr/>
        <a:lstStyle/>
        <a:p>
          <a:endParaRPr lang="en-US"/>
        </a:p>
      </dgm:t>
    </dgm:pt>
    <dgm:pt modelId="{EC5B1B38-E500-46AF-BA18-4B47F62F2019}" type="pres">
      <dgm:prSet presAssocID="{925FD410-0246-4C76-94BB-E68F0D6ED46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987BD-2BCB-4BA9-803E-08C2D7A52BFE}" type="pres">
      <dgm:prSet presAssocID="{F18AD6C9-423A-4513-926B-DD0790FC3D60}" presName="circ2" presStyleLbl="vennNode1" presStyleIdx="1" presStyleCnt="4" custLinFactNeighborX="29" custLinFactNeighborY="-230"/>
      <dgm:spPr/>
      <dgm:t>
        <a:bodyPr/>
        <a:lstStyle/>
        <a:p>
          <a:endParaRPr lang="en-US"/>
        </a:p>
      </dgm:t>
    </dgm:pt>
    <dgm:pt modelId="{9F3C58FF-1AB3-440B-8EA3-0A5B45417448}" type="pres">
      <dgm:prSet presAssocID="{F18AD6C9-423A-4513-926B-DD0790FC3D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43133-98FA-462F-A5A2-FAC892D4C008}" type="pres">
      <dgm:prSet presAssocID="{361964B8-28AD-4F65-ADFB-EEF7BE387253}" presName="circ3" presStyleLbl="vennNode1" presStyleIdx="2" presStyleCnt="4"/>
      <dgm:spPr/>
      <dgm:t>
        <a:bodyPr/>
        <a:lstStyle/>
        <a:p>
          <a:endParaRPr lang="en-US"/>
        </a:p>
      </dgm:t>
    </dgm:pt>
    <dgm:pt modelId="{DE0A5072-6711-46DF-B386-1D22038DB015}" type="pres">
      <dgm:prSet presAssocID="{361964B8-28AD-4F65-ADFB-EEF7BE38725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08939-72BB-41E8-958F-045D8BEB63BC}" type="pres">
      <dgm:prSet presAssocID="{9E38B3C8-35EA-49D4-B8D0-F16AA706EEB2}" presName="circ4" presStyleLbl="vennNode1" presStyleIdx="3" presStyleCnt="4"/>
      <dgm:spPr/>
      <dgm:t>
        <a:bodyPr/>
        <a:lstStyle/>
        <a:p>
          <a:endParaRPr lang="en-US"/>
        </a:p>
      </dgm:t>
    </dgm:pt>
    <dgm:pt modelId="{9681BF1D-ED13-447F-8DCF-5A6D2684EAE4}" type="pres">
      <dgm:prSet presAssocID="{9E38B3C8-35EA-49D4-B8D0-F16AA706EEB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56C10E-8D7D-4FA0-ACC3-30E7A6097FB4}" type="presOf" srcId="{F18AD6C9-423A-4513-926B-DD0790FC3D60}" destId="{9F3C58FF-1AB3-440B-8EA3-0A5B45417448}" srcOrd="1" destOrd="0" presId="urn:microsoft.com/office/officeart/2005/8/layout/venn1"/>
    <dgm:cxn modelId="{61915186-21EE-4D89-8554-B22BCDDB9F0D}" type="presOf" srcId="{0C873A62-1485-45B4-B6C8-D7C17EC2DE66}" destId="{64052946-DCDE-40AF-AAF0-0493D7A3747F}" srcOrd="0" destOrd="0" presId="urn:microsoft.com/office/officeart/2005/8/layout/venn1"/>
    <dgm:cxn modelId="{B5B54AD2-C5DC-4CB9-A6AF-90B38B0080E9}" type="presOf" srcId="{F18AD6C9-423A-4513-926B-DD0790FC3D60}" destId="{3DF987BD-2BCB-4BA9-803E-08C2D7A52BFE}" srcOrd="0" destOrd="0" presId="urn:microsoft.com/office/officeart/2005/8/layout/venn1"/>
    <dgm:cxn modelId="{715F554C-4C0B-4790-AB2F-393C9999BD68}" srcId="{0C873A62-1485-45B4-B6C8-D7C17EC2DE66}" destId="{925FD410-0246-4C76-94BB-E68F0D6ED463}" srcOrd="0" destOrd="0" parTransId="{FD97698B-9273-4838-ADB4-A891297A4F78}" sibTransId="{5A2209C9-94E2-4DE4-8DBA-EFC4C0877D55}"/>
    <dgm:cxn modelId="{04E3A2AE-0AB6-4682-BE31-486F11111049}" type="presOf" srcId="{361964B8-28AD-4F65-ADFB-EEF7BE387253}" destId="{DE0A5072-6711-46DF-B386-1D22038DB015}" srcOrd="1" destOrd="0" presId="urn:microsoft.com/office/officeart/2005/8/layout/venn1"/>
    <dgm:cxn modelId="{0E9F020A-026C-4083-9C7C-07650ABF4539}" srcId="{0C873A62-1485-45B4-B6C8-D7C17EC2DE66}" destId="{9E38B3C8-35EA-49D4-B8D0-F16AA706EEB2}" srcOrd="3" destOrd="0" parTransId="{FF558EEA-BCAC-4257-BFD1-CB5C10A14EFB}" sibTransId="{3C0FF678-EDCE-46B7-A1E8-85973700774C}"/>
    <dgm:cxn modelId="{28CCA8C8-0D4A-4C40-940E-BB8EFE14BCD2}" type="presOf" srcId="{9E38B3C8-35EA-49D4-B8D0-F16AA706EEB2}" destId="{9681BF1D-ED13-447F-8DCF-5A6D2684EAE4}" srcOrd="1" destOrd="0" presId="urn:microsoft.com/office/officeart/2005/8/layout/venn1"/>
    <dgm:cxn modelId="{24ABDD3B-30B5-47AA-96FF-D3A52A15A012}" srcId="{0C873A62-1485-45B4-B6C8-D7C17EC2DE66}" destId="{361964B8-28AD-4F65-ADFB-EEF7BE387253}" srcOrd="2" destOrd="0" parTransId="{A2914564-0F55-4D22-8F3A-E0EDDB68D03B}" sibTransId="{BEEAC49D-A241-4660-B0C7-4AFF8A07303E}"/>
    <dgm:cxn modelId="{A2DF58B2-7A11-4985-96D0-8EC26C29F48E}" type="presOf" srcId="{361964B8-28AD-4F65-ADFB-EEF7BE387253}" destId="{35043133-98FA-462F-A5A2-FAC892D4C008}" srcOrd="0" destOrd="0" presId="urn:microsoft.com/office/officeart/2005/8/layout/venn1"/>
    <dgm:cxn modelId="{27C65EEC-907E-4F3D-ABC8-29307E72410F}" type="presOf" srcId="{925FD410-0246-4C76-94BB-E68F0D6ED463}" destId="{8BA99244-E172-4553-9F5F-3EDE68D62CC5}" srcOrd="0" destOrd="0" presId="urn:microsoft.com/office/officeart/2005/8/layout/venn1"/>
    <dgm:cxn modelId="{F6A35BC4-6CEB-40DE-BD95-0FC254D8DE9D}" srcId="{0C873A62-1485-45B4-B6C8-D7C17EC2DE66}" destId="{F18AD6C9-423A-4513-926B-DD0790FC3D60}" srcOrd="1" destOrd="0" parTransId="{DAE31942-8739-424C-954E-CDEB1B9C1D6F}" sibTransId="{0D73B698-B121-45AE-8534-BEE97C86EC26}"/>
    <dgm:cxn modelId="{06D9B703-CC08-46AC-9084-A4F171234BB0}" type="presOf" srcId="{925FD410-0246-4C76-94BB-E68F0D6ED463}" destId="{EC5B1B38-E500-46AF-BA18-4B47F62F2019}" srcOrd="1" destOrd="0" presId="urn:microsoft.com/office/officeart/2005/8/layout/venn1"/>
    <dgm:cxn modelId="{7B8BDA11-D028-4E88-8722-F507C06C193B}" type="presOf" srcId="{9E38B3C8-35EA-49D4-B8D0-F16AA706EEB2}" destId="{ACD08939-72BB-41E8-958F-045D8BEB63BC}" srcOrd="0" destOrd="0" presId="urn:microsoft.com/office/officeart/2005/8/layout/venn1"/>
    <dgm:cxn modelId="{0472E755-61DB-4351-A89C-19DF4DA780B8}" type="presParOf" srcId="{64052946-DCDE-40AF-AAF0-0493D7A3747F}" destId="{8BA99244-E172-4553-9F5F-3EDE68D62CC5}" srcOrd="0" destOrd="0" presId="urn:microsoft.com/office/officeart/2005/8/layout/venn1"/>
    <dgm:cxn modelId="{11ACE3FD-2205-41FD-8D03-3E702B46A9B0}" type="presParOf" srcId="{64052946-DCDE-40AF-AAF0-0493D7A3747F}" destId="{EC5B1B38-E500-46AF-BA18-4B47F62F2019}" srcOrd="1" destOrd="0" presId="urn:microsoft.com/office/officeart/2005/8/layout/venn1"/>
    <dgm:cxn modelId="{983595D9-1513-43A6-80CA-04584DE02C29}" type="presParOf" srcId="{64052946-DCDE-40AF-AAF0-0493D7A3747F}" destId="{3DF987BD-2BCB-4BA9-803E-08C2D7A52BFE}" srcOrd="2" destOrd="0" presId="urn:microsoft.com/office/officeart/2005/8/layout/venn1"/>
    <dgm:cxn modelId="{346F1BEB-0572-42A8-B861-99B81213F4D4}" type="presParOf" srcId="{64052946-DCDE-40AF-AAF0-0493D7A3747F}" destId="{9F3C58FF-1AB3-440B-8EA3-0A5B45417448}" srcOrd="3" destOrd="0" presId="urn:microsoft.com/office/officeart/2005/8/layout/venn1"/>
    <dgm:cxn modelId="{9EFD6753-C820-41AA-BA90-9E33917F74FF}" type="presParOf" srcId="{64052946-DCDE-40AF-AAF0-0493D7A3747F}" destId="{35043133-98FA-462F-A5A2-FAC892D4C008}" srcOrd="4" destOrd="0" presId="urn:microsoft.com/office/officeart/2005/8/layout/venn1"/>
    <dgm:cxn modelId="{054E885E-C324-4AEC-9ACF-26C3E489BFB7}" type="presParOf" srcId="{64052946-DCDE-40AF-AAF0-0493D7A3747F}" destId="{DE0A5072-6711-46DF-B386-1D22038DB015}" srcOrd="5" destOrd="0" presId="urn:microsoft.com/office/officeart/2005/8/layout/venn1"/>
    <dgm:cxn modelId="{088FA03C-CC7B-498E-A013-DAC652962008}" type="presParOf" srcId="{64052946-DCDE-40AF-AAF0-0493D7A3747F}" destId="{ACD08939-72BB-41E8-958F-045D8BEB63BC}" srcOrd="6" destOrd="0" presId="urn:microsoft.com/office/officeart/2005/8/layout/venn1"/>
    <dgm:cxn modelId="{A5088B6F-EC4F-4693-910D-5E5C31702D50}" type="presParOf" srcId="{64052946-DCDE-40AF-AAF0-0493D7A3747F}" destId="{9681BF1D-ED13-447F-8DCF-5A6D2684EAE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F5B096-3C6B-4C9A-A485-8C6EA136C184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E01A88FF-1AEC-4DE8-92ED-BC4FFB842CDE}">
      <dgm:prSet phldrT="[Text]"/>
      <dgm:spPr/>
      <dgm:t>
        <a:bodyPr/>
        <a:lstStyle/>
        <a:p>
          <a:r>
            <a:rPr lang="fa-IR" dirty="0" smtClean="0"/>
            <a:t>معلولیت</a:t>
          </a:r>
          <a:endParaRPr lang="en-US" dirty="0"/>
        </a:p>
      </dgm:t>
    </dgm:pt>
    <dgm:pt modelId="{16945032-F8DF-473E-B7C0-AD3657208FEB}" type="parTrans" cxnId="{6A510D02-EE38-4D8D-83E8-F2BE588E5BF2}">
      <dgm:prSet/>
      <dgm:spPr/>
      <dgm:t>
        <a:bodyPr/>
        <a:lstStyle/>
        <a:p>
          <a:endParaRPr lang="en-US"/>
        </a:p>
      </dgm:t>
    </dgm:pt>
    <dgm:pt modelId="{D2B48781-2A50-483D-BCCE-88C22EA86405}" type="sibTrans" cxnId="{6A510D02-EE38-4D8D-83E8-F2BE588E5BF2}">
      <dgm:prSet/>
      <dgm:spPr/>
      <dgm:t>
        <a:bodyPr/>
        <a:lstStyle/>
        <a:p>
          <a:endParaRPr lang="en-US"/>
        </a:p>
      </dgm:t>
    </dgm:pt>
    <dgm:pt modelId="{834B17B7-5A99-4BFD-8DFB-D5E6EFA51A76}">
      <dgm:prSet phldrT="[Text]"/>
      <dgm:spPr/>
      <dgm:t>
        <a:bodyPr/>
        <a:lstStyle/>
        <a:p>
          <a:r>
            <a:rPr lang="fa-IR" dirty="0" smtClean="0"/>
            <a:t>جنسیت</a:t>
          </a:r>
          <a:endParaRPr lang="en-US" dirty="0"/>
        </a:p>
      </dgm:t>
    </dgm:pt>
    <dgm:pt modelId="{BE00493D-D01F-4E37-AC29-62F956D2823F}" type="parTrans" cxnId="{EE5F2C51-6B81-4ECF-8667-9FF0D4483D0F}">
      <dgm:prSet/>
      <dgm:spPr/>
      <dgm:t>
        <a:bodyPr/>
        <a:lstStyle/>
        <a:p>
          <a:endParaRPr lang="en-US"/>
        </a:p>
      </dgm:t>
    </dgm:pt>
    <dgm:pt modelId="{9AF87AAE-4733-49CB-96AA-7C76036EB12B}" type="sibTrans" cxnId="{EE5F2C51-6B81-4ECF-8667-9FF0D4483D0F}">
      <dgm:prSet/>
      <dgm:spPr/>
      <dgm:t>
        <a:bodyPr/>
        <a:lstStyle/>
        <a:p>
          <a:endParaRPr lang="en-US"/>
        </a:p>
      </dgm:t>
    </dgm:pt>
    <dgm:pt modelId="{005811E2-7374-4B90-BFE3-FF516D9C0F9F}">
      <dgm:prSet phldrT="[Text]"/>
      <dgm:spPr/>
      <dgm:t>
        <a:bodyPr/>
        <a:lstStyle/>
        <a:p>
          <a:r>
            <a:rPr lang="fa-IR" dirty="0" smtClean="0"/>
            <a:t>سن</a:t>
          </a:r>
          <a:endParaRPr lang="en-US" dirty="0"/>
        </a:p>
      </dgm:t>
    </dgm:pt>
    <dgm:pt modelId="{EE45B85A-C2B4-4FCD-9AA5-5163499B8ED7}" type="parTrans" cxnId="{BB92AFB7-1E44-4372-ACED-8B6C7627DCBB}">
      <dgm:prSet/>
      <dgm:spPr/>
      <dgm:t>
        <a:bodyPr/>
        <a:lstStyle/>
        <a:p>
          <a:endParaRPr lang="en-US"/>
        </a:p>
      </dgm:t>
    </dgm:pt>
    <dgm:pt modelId="{8D56EF6D-51D9-4FB1-9A3F-CF62A1393CF5}" type="sibTrans" cxnId="{BB92AFB7-1E44-4372-ACED-8B6C7627DCBB}">
      <dgm:prSet/>
      <dgm:spPr/>
      <dgm:t>
        <a:bodyPr/>
        <a:lstStyle/>
        <a:p>
          <a:endParaRPr lang="en-US"/>
        </a:p>
      </dgm:t>
    </dgm:pt>
    <dgm:pt modelId="{943B47AF-98CB-4B92-AB75-2AD3CF5954DB}">
      <dgm:prSet phldrT="[Text]"/>
      <dgm:spPr/>
      <dgm:t>
        <a:bodyPr/>
        <a:lstStyle/>
        <a:p>
          <a:r>
            <a:rPr lang="fa-IR" dirty="0" smtClean="0"/>
            <a:t>وطن اصلی</a:t>
          </a:r>
          <a:endParaRPr lang="en-US" dirty="0"/>
        </a:p>
      </dgm:t>
    </dgm:pt>
    <dgm:pt modelId="{5524CC81-F772-43CB-9953-9102B7A4AB03}" type="parTrans" cxnId="{DE00C1BE-E78B-4AF8-BB79-A8B8ECFC5089}">
      <dgm:prSet/>
      <dgm:spPr/>
      <dgm:t>
        <a:bodyPr/>
        <a:lstStyle/>
        <a:p>
          <a:endParaRPr lang="en-US"/>
        </a:p>
      </dgm:t>
    </dgm:pt>
    <dgm:pt modelId="{8ECB2B74-8659-416E-8F58-F81EE0D453DC}" type="sibTrans" cxnId="{DE00C1BE-E78B-4AF8-BB79-A8B8ECFC5089}">
      <dgm:prSet/>
      <dgm:spPr/>
      <dgm:t>
        <a:bodyPr/>
        <a:lstStyle/>
        <a:p>
          <a:endParaRPr lang="en-US"/>
        </a:p>
      </dgm:t>
    </dgm:pt>
    <dgm:pt modelId="{2E9CB87B-B037-4A5B-A3CF-A16ADD7A37FD}">
      <dgm:prSet phldrT="[Text]"/>
      <dgm:spPr/>
      <dgm:t>
        <a:bodyPr/>
        <a:lstStyle/>
        <a:p>
          <a:r>
            <a:rPr lang="fa-IR" dirty="0" smtClean="0"/>
            <a:t>غیر مسیحی</a:t>
          </a:r>
          <a:endParaRPr lang="en-US" dirty="0"/>
        </a:p>
      </dgm:t>
    </dgm:pt>
    <dgm:pt modelId="{2E7C55BF-F073-4273-85EF-7032A31751E8}" type="parTrans" cxnId="{AD159B8E-9DE3-4BEB-9A34-932327E9FDB8}">
      <dgm:prSet/>
      <dgm:spPr/>
      <dgm:t>
        <a:bodyPr/>
        <a:lstStyle/>
        <a:p>
          <a:endParaRPr lang="en-US"/>
        </a:p>
      </dgm:t>
    </dgm:pt>
    <dgm:pt modelId="{8DD8B75C-42FE-48FF-95D3-DF118B1622A6}" type="sibTrans" cxnId="{AD159B8E-9DE3-4BEB-9A34-932327E9FDB8}">
      <dgm:prSet/>
      <dgm:spPr/>
      <dgm:t>
        <a:bodyPr/>
        <a:lstStyle/>
        <a:p>
          <a:endParaRPr lang="en-US"/>
        </a:p>
      </dgm:t>
    </dgm:pt>
    <dgm:pt modelId="{666D72E4-9B8F-4719-858B-671AC735F76A}">
      <dgm:prSet phldrT="[Text]"/>
      <dgm:spPr/>
      <dgm:t>
        <a:bodyPr/>
        <a:lstStyle/>
        <a:p>
          <a:r>
            <a:rPr lang="fa-IR" dirty="0" smtClean="0"/>
            <a:t>نژاد</a:t>
          </a:r>
          <a:endParaRPr lang="en-US" dirty="0"/>
        </a:p>
      </dgm:t>
    </dgm:pt>
    <dgm:pt modelId="{0F8389C5-6A25-42A2-B913-8808C95BBC9F}" type="parTrans" cxnId="{02EF059B-8231-435E-BF23-9702B43811EC}">
      <dgm:prSet/>
      <dgm:spPr/>
      <dgm:t>
        <a:bodyPr/>
        <a:lstStyle/>
        <a:p>
          <a:endParaRPr lang="en-US"/>
        </a:p>
      </dgm:t>
    </dgm:pt>
    <dgm:pt modelId="{8E937FCB-E9EE-4E61-ABCC-4C9C00805853}" type="sibTrans" cxnId="{02EF059B-8231-435E-BF23-9702B43811EC}">
      <dgm:prSet/>
      <dgm:spPr/>
      <dgm:t>
        <a:bodyPr/>
        <a:lstStyle/>
        <a:p>
          <a:endParaRPr lang="en-US"/>
        </a:p>
      </dgm:t>
    </dgm:pt>
    <dgm:pt modelId="{F3CBC621-5F5A-4ABF-8844-A906C40F7EA0}">
      <dgm:prSet phldrT="[Text]"/>
      <dgm:spPr/>
      <dgm:t>
        <a:bodyPr/>
        <a:lstStyle/>
        <a:p>
          <a:r>
            <a:rPr lang="fa-IR" dirty="0" smtClean="0"/>
            <a:t>هم خانه</a:t>
          </a:r>
          <a:endParaRPr lang="en-US" dirty="0"/>
        </a:p>
      </dgm:t>
    </dgm:pt>
    <dgm:pt modelId="{5CD9D5DB-C714-4569-8BC4-D45250594537}" type="parTrans" cxnId="{52F022B8-AD39-4229-8980-6AAD08EB2587}">
      <dgm:prSet/>
      <dgm:spPr/>
      <dgm:t>
        <a:bodyPr/>
        <a:lstStyle/>
        <a:p>
          <a:endParaRPr lang="en-US"/>
        </a:p>
      </dgm:t>
    </dgm:pt>
    <dgm:pt modelId="{66CE3161-CA05-4384-AA9E-5518E67B94DE}" type="sibTrans" cxnId="{52F022B8-AD39-4229-8980-6AAD08EB2587}">
      <dgm:prSet/>
      <dgm:spPr/>
      <dgm:t>
        <a:bodyPr/>
        <a:lstStyle/>
        <a:p>
          <a:endParaRPr lang="en-US"/>
        </a:p>
      </dgm:t>
    </dgm:pt>
    <dgm:pt modelId="{00CDB931-25B4-4A33-81FD-E6837713F3D2}" type="pres">
      <dgm:prSet presAssocID="{4FF5B096-3C6B-4C9A-A485-8C6EA136C184}" presName="compositeShape" presStyleCnt="0">
        <dgm:presLayoutVars>
          <dgm:chMax val="7"/>
          <dgm:dir/>
          <dgm:resizeHandles val="exact"/>
        </dgm:presLayoutVars>
      </dgm:prSet>
      <dgm:spPr/>
    </dgm:pt>
    <dgm:pt modelId="{0583E5E5-9FDD-4B3E-AB0C-343A7EEAC9AC}" type="pres">
      <dgm:prSet presAssocID="{E01A88FF-1AEC-4DE8-92ED-BC4FFB842CDE}" presName="circ1" presStyleLbl="vennNode1" presStyleIdx="0" presStyleCnt="7"/>
      <dgm:spPr/>
      <dgm:t>
        <a:bodyPr/>
        <a:lstStyle/>
        <a:p>
          <a:endParaRPr lang="en-US"/>
        </a:p>
      </dgm:t>
    </dgm:pt>
    <dgm:pt modelId="{D60A6C9B-4659-495D-B8C5-C58CA7852C78}" type="pres">
      <dgm:prSet presAssocID="{E01A88FF-1AEC-4DE8-92ED-BC4FFB842CD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98AF0-CE82-4A56-A26E-D03CB37F7713}" type="pres">
      <dgm:prSet presAssocID="{834B17B7-5A99-4BFD-8DFB-D5E6EFA51A76}" presName="circ2" presStyleLbl="vennNode1" presStyleIdx="1" presStyleCnt="7"/>
      <dgm:spPr/>
    </dgm:pt>
    <dgm:pt modelId="{1ABD5338-6089-4F45-9037-D3032712900B}" type="pres">
      <dgm:prSet presAssocID="{834B17B7-5A99-4BFD-8DFB-D5E6EFA51A7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CE31BF-7436-4B95-A677-447C70716464}" type="pres">
      <dgm:prSet presAssocID="{005811E2-7374-4B90-BFE3-FF516D9C0F9F}" presName="circ3" presStyleLbl="vennNode1" presStyleIdx="2" presStyleCnt="7"/>
      <dgm:spPr/>
    </dgm:pt>
    <dgm:pt modelId="{B207B482-6119-45E6-AE56-7382222144D9}" type="pres">
      <dgm:prSet presAssocID="{005811E2-7374-4B90-BFE3-FF516D9C0F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277E02-1396-4A1E-B8E1-68B7830BBCB9}" type="pres">
      <dgm:prSet presAssocID="{943B47AF-98CB-4B92-AB75-2AD3CF5954DB}" presName="circ4" presStyleLbl="vennNode1" presStyleIdx="3" presStyleCnt="7"/>
      <dgm:spPr/>
    </dgm:pt>
    <dgm:pt modelId="{4220125F-5433-475A-BA7C-7FFA4ED4B106}" type="pres">
      <dgm:prSet presAssocID="{943B47AF-98CB-4B92-AB75-2AD3CF5954D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AC3301-339C-46E1-A70D-EA65F4C985E9}" type="pres">
      <dgm:prSet presAssocID="{2E9CB87B-B037-4A5B-A3CF-A16ADD7A37FD}" presName="circ5" presStyleLbl="vennNode1" presStyleIdx="4" presStyleCnt="7"/>
      <dgm:spPr/>
    </dgm:pt>
    <dgm:pt modelId="{36A6682A-AEBF-4555-B14C-7AF35E72BFEE}" type="pres">
      <dgm:prSet presAssocID="{2E9CB87B-B037-4A5B-A3CF-A16ADD7A37FD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95B76C-3323-45AF-8D17-8E19E346BFAC}" type="pres">
      <dgm:prSet presAssocID="{666D72E4-9B8F-4719-858B-671AC735F76A}" presName="circ6" presStyleLbl="vennNode1" presStyleIdx="5" presStyleCnt="7"/>
      <dgm:spPr/>
    </dgm:pt>
    <dgm:pt modelId="{55FB7D84-4C48-48E8-9945-DCDA4AA1D37B}" type="pres">
      <dgm:prSet presAssocID="{666D72E4-9B8F-4719-858B-671AC735F76A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432AF5-579B-4B97-8A20-1ED7C04D3520}" type="pres">
      <dgm:prSet presAssocID="{F3CBC621-5F5A-4ABF-8844-A906C40F7EA0}" presName="circ7" presStyleLbl="vennNode1" presStyleIdx="6" presStyleCnt="7"/>
      <dgm:spPr/>
    </dgm:pt>
    <dgm:pt modelId="{02EEDD81-0FD9-4985-9663-12A731987707}" type="pres">
      <dgm:prSet presAssocID="{F3CBC621-5F5A-4ABF-8844-A906C40F7EA0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159B8E-9DE3-4BEB-9A34-932327E9FDB8}" srcId="{4FF5B096-3C6B-4C9A-A485-8C6EA136C184}" destId="{2E9CB87B-B037-4A5B-A3CF-A16ADD7A37FD}" srcOrd="4" destOrd="0" parTransId="{2E7C55BF-F073-4273-85EF-7032A31751E8}" sibTransId="{8DD8B75C-42FE-48FF-95D3-DF118B1622A6}"/>
    <dgm:cxn modelId="{8B982F6B-14BD-4742-948F-2875DD767AE5}" type="presOf" srcId="{E01A88FF-1AEC-4DE8-92ED-BC4FFB842CDE}" destId="{D60A6C9B-4659-495D-B8C5-C58CA7852C78}" srcOrd="0" destOrd="0" presId="urn:microsoft.com/office/officeart/2005/8/layout/venn1"/>
    <dgm:cxn modelId="{52F022B8-AD39-4229-8980-6AAD08EB2587}" srcId="{4FF5B096-3C6B-4C9A-A485-8C6EA136C184}" destId="{F3CBC621-5F5A-4ABF-8844-A906C40F7EA0}" srcOrd="6" destOrd="0" parTransId="{5CD9D5DB-C714-4569-8BC4-D45250594537}" sibTransId="{66CE3161-CA05-4384-AA9E-5518E67B94DE}"/>
    <dgm:cxn modelId="{6A510D02-EE38-4D8D-83E8-F2BE588E5BF2}" srcId="{4FF5B096-3C6B-4C9A-A485-8C6EA136C184}" destId="{E01A88FF-1AEC-4DE8-92ED-BC4FFB842CDE}" srcOrd="0" destOrd="0" parTransId="{16945032-F8DF-473E-B7C0-AD3657208FEB}" sibTransId="{D2B48781-2A50-483D-BCCE-88C22EA86405}"/>
    <dgm:cxn modelId="{BB92AFB7-1E44-4372-ACED-8B6C7627DCBB}" srcId="{4FF5B096-3C6B-4C9A-A485-8C6EA136C184}" destId="{005811E2-7374-4B90-BFE3-FF516D9C0F9F}" srcOrd="2" destOrd="0" parTransId="{EE45B85A-C2B4-4FCD-9AA5-5163499B8ED7}" sibTransId="{8D56EF6D-51D9-4FB1-9A3F-CF62A1393CF5}"/>
    <dgm:cxn modelId="{9741EC09-8467-4BB4-84CA-1340DEAD3C50}" type="presOf" srcId="{4FF5B096-3C6B-4C9A-A485-8C6EA136C184}" destId="{00CDB931-25B4-4A33-81FD-E6837713F3D2}" srcOrd="0" destOrd="0" presId="urn:microsoft.com/office/officeart/2005/8/layout/venn1"/>
    <dgm:cxn modelId="{D40E6973-8D5F-41C3-8111-5041C91847A5}" type="presOf" srcId="{005811E2-7374-4B90-BFE3-FF516D9C0F9F}" destId="{B207B482-6119-45E6-AE56-7382222144D9}" srcOrd="0" destOrd="0" presId="urn:microsoft.com/office/officeart/2005/8/layout/venn1"/>
    <dgm:cxn modelId="{EE5F2C51-6B81-4ECF-8667-9FF0D4483D0F}" srcId="{4FF5B096-3C6B-4C9A-A485-8C6EA136C184}" destId="{834B17B7-5A99-4BFD-8DFB-D5E6EFA51A76}" srcOrd="1" destOrd="0" parTransId="{BE00493D-D01F-4E37-AC29-62F956D2823F}" sibTransId="{9AF87AAE-4733-49CB-96AA-7C76036EB12B}"/>
    <dgm:cxn modelId="{DE00C1BE-E78B-4AF8-BB79-A8B8ECFC5089}" srcId="{4FF5B096-3C6B-4C9A-A485-8C6EA136C184}" destId="{943B47AF-98CB-4B92-AB75-2AD3CF5954DB}" srcOrd="3" destOrd="0" parTransId="{5524CC81-F772-43CB-9953-9102B7A4AB03}" sibTransId="{8ECB2B74-8659-416E-8F58-F81EE0D453DC}"/>
    <dgm:cxn modelId="{7A9CD817-D2D8-4D15-ADA0-35C2A46D82DC}" type="presOf" srcId="{666D72E4-9B8F-4719-858B-671AC735F76A}" destId="{55FB7D84-4C48-48E8-9945-DCDA4AA1D37B}" srcOrd="0" destOrd="0" presId="urn:microsoft.com/office/officeart/2005/8/layout/venn1"/>
    <dgm:cxn modelId="{D85F43A9-9E42-4110-90B6-011618B83CE9}" type="presOf" srcId="{2E9CB87B-B037-4A5B-A3CF-A16ADD7A37FD}" destId="{36A6682A-AEBF-4555-B14C-7AF35E72BFEE}" srcOrd="0" destOrd="0" presId="urn:microsoft.com/office/officeart/2005/8/layout/venn1"/>
    <dgm:cxn modelId="{516A4E39-5429-4BCB-9457-CEC8D53DFE32}" type="presOf" srcId="{943B47AF-98CB-4B92-AB75-2AD3CF5954DB}" destId="{4220125F-5433-475A-BA7C-7FFA4ED4B106}" srcOrd="0" destOrd="0" presId="urn:microsoft.com/office/officeart/2005/8/layout/venn1"/>
    <dgm:cxn modelId="{B9911F84-54F4-42AD-A733-8BAEB7904F08}" type="presOf" srcId="{F3CBC621-5F5A-4ABF-8844-A906C40F7EA0}" destId="{02EEDD81-0FD9-4985-9663-12A731987707}" srcOrd="0" destOrd="0" presId="urn:microsoft.com/office/officeart/2005/8/layout/venn1"/>
    <dgm:cxn modelId="{02EF059B-8231-435E-BF23-9702B43811EC}" srcId="{4FF5B096-3C6B-4C9A-A485-8C6EA136C184}" destId="{666D72E4-9B8F-4719-858B-671AC735F76A}" srcOrd="5" destOrd="0" parTransId="{0F8389C5-6A25-42A2-B913-8808C95BBC9F}" sibTransId="{8E937FCB-E9EE-4E61-ABCC-4C9C00805853}"/>
    <dgm:cxn modelId="{86388F2A-2DE9-48BC-84AC-867C5AB2DE46}" type="presOf" srcId="{834B17B7-5A99-4BFD-8DFB-D5E6EFA51A76}" destId="{1ABD5338-6089-4F45-9037-D3032712900B}" srcOrd="0" destOrd="0" presId="urn:microsoft.com/office/officeart/2005/8/layout/venn1"/>
    <dgm:cxn modelId="{5A499D91-C562-43E4-8C74-03F0463DC688}" type="presParOf" srcId="{00CDB931-25B4-4A33-81FD-E6837713F3D2}" destId="{0583E5E5-9FDD-4B3E-AB0C-343A7EEAC9AC}" srcOrd="0" destOrd="0" presId="urn:microsoft.com/office/officeart/2005/8/layout/venn1"/>
    <dgm:cxn modelId="{E1716CC4-4295-4B8B-B042-497EE0A1E92F}" type="presParOf" srcId="{00CDB931-25B4-4A33-81FD-E6837713F3D2}" destId="{D60A6C9B-4659-495D-B8C5-C58CA7852C78}" srcOrd="1" destOrd="0" presId="urn:microsoft.com/office/officeart/2005/8/layout/venn1"/>
    <dgm:cxn modelId="{9FAEF128-9982-48F0-B9DF-2F93439AF9A7}" type="presParOf" srcId="{00CDB931-25B4-4A33-81FD-E6837713F3D2}" destId="{28698AF0-CE82-4A56-A26E-D03CB37F7713}" srcOrd="2" destOrd="0" presId="urn:microsoft.com/office/officeart/2005/8/layout/venn1"/>
    <dgm:cxn modelId="{CB3F6AD1-B149-4E05-94E6-F94464D0C5F6}" type="presParOf" srcId="{00CDB931-25B4-4A33-81FD-E6837713F3D2}" destId="{1ABD5338-6089-4F45-9037-D3032712900B}" srcOrd="3" destOrd="0" presId="urn:microsoft.com/office/officeart/2005/8/layout/venn1"/>
    <dgm:cxn modelId="{2DFF295A-4635-4B40-967F-4742EB6170D4}" type="presParOf" srcId="{00CDB931-25B4-4A33-81FD-E6837713F3D2}" destId="{BBCE31BF-7436-4B95-A677-447C70716464}" srcOrd="4" destOrd="0" presId="urn:microsoft.com/office/officeart/2005/8/layout/venn1"/>
    <dgm:cxn modelId="{CEF67C59-65A9-4AFA-9F46-238C32839BA5}" type="presParOf" srcId="{00CDB931-25B4-4A33-81FD-E6837713F3D2}" destId="{B207B482-6119-45E6-AE56-7382222144D9}" srcOrd="5" destOrd="0" presId="urn:microsoft.com/office/officeart/2005/8/layout/venn1"/>
    <dgm:cxn modelId="{5F93B9CC-5285-46C1-B0E9-285343D660DE}" type="presParOf" srcId="{00CDB931-25B4-4A33-81FD-E6837713F3D2}" destId="{5B277E02-1396-4A1E-B8E1-68B7830BBCB9}" srcOrd="6" destOrd="0" presId="urn:microsoft.com/office/officeart/2005/8/layout/venn1"/>
    <dgm:cxn modelId="{3D27A563-DD34-4578-9AD5-29F8D606788F}" type="presParOf" srcId="{00CDB931-25B4-4A33-81FD-E6837713F3D2}" destId="{4220125F-5433-475A-BA7C-7FFA4ED4B106}" srcOrd="7" destOrd="0" presId="urn:microsoft.com/office/officeart/2005/8/layout/venn1"/>
    <dgm:cxn modelId="{AC11FACC-4214-4F0E-9709-B86C3C6D628F}" type="presParOf" srcId="{00CDB931-25B4-4A33-81FD-E6837713F3D2}" destId="{6DAC3301-339C-46E1-A70D-EA65F4C985E9}" srcOrd="8" destOrd="0" presId="urn:microsoft.com/office/officeart/2005/8/layout/venn1"/>
    <dgm:cxn modelId="{ECFD5961-3771-4418-851D-837244935A3A}" type="presParOf" srcId="{00CDB931-25B4-4A33-81FD-E6837713F3D2}" destId="{36A6682A-AEBF-4555-B14C-7AF35E72BFEE}" srcOrd="9" destOrd="0" presId="urn:microsoft.com/office/officeart/2005/8/layout/venn1"/>
    <dgm:cxn modelId="{FB0990F1-7F5E-4A48-8C1D-B97FAFDDF2B4}" type="presParOf" srcId="{00CDB931-25B4-4A33-81FD-E6837713F3D2}" destId="{2895B76C-3323-45AF-8D17-8E19E346BFAC}" srcOrd="10" destOrd="0" presId="urn:microsoft.com/office/officeart/2005/8/layout/venn1"/>
    <dgm:cxn modelId="{82C1A0D4-5381-400C-BA81-FC7B569792BB}" type="presParOf" srcId="{00CDB931-25B4-4A33-81FD-E6837713F3D2}" destId="{55FB7D84-4C48-48E8-9945-DCDA4AA1D37B}" srcOrd="11" destOrd="0" presId="urn:microsoft.com/office/officeart/2005/8/layout/venn1"/>
    <dgm:cxn modelId="{9766F4EB-475E-4AD6-93C1-3F65776CF425}" type="presParOf" srcId="{00CDB931-25B4-4A33-81FD-E6837713F3D2}" destId="{5A432AF5-579B-4B97-8A20-1ED7C04D3520}" srcOrd="12" destOrd="0" presId="urn:microsoft.com/office/officeart/2005/8/layout/venn1"/>
    <dgm:cxn modelId="{757A17A3-C764-4C87-8B5A-113912B0B0BF}" type="presParOf" srcId="{00CDB931-25B4-4A33-81FD-E6837713F3D2}" destId="{02EEDD81-0FD9-4985-9663-12A731987707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845848C-EF17-4F9A-B218-E600D330B3A6}" type="doc">
      <dgm:prSet loTypeId="urn:microsoft.com/office/officeart/2005/8/layout/hChevron3" loCatId="process" qsTypeId="urn:microsoft.com/office/officeart/2005/8/quickstyle/simple1" qsCatId="simple" csTypeId="urn:microsoft.com/office/officeart/2005/8/colors/accent2_5" csCatId="accent2" phldr="1"/>
      <dgm:spPr/>
    </dgm:pt>
    <dgm:pt modelId="{89090A4D-158A-45DA-AC68-AA45793A8DE7}">
      <dgm:prSet phldrT="[Text]"/>
      <dgm:spPr/>
      <dgm:t>
        <a:bodyPr/>
        <a:lstStyle/>
        <a:p>
          <a:r>
            <a:rPr lang="en-US" b="1" i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</a:t>
          </a:r>
          <a:endParaRPr lang="en-US" b="1" i="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F2E43C-BC22-4690-9C6A-738008EB2E40}" type="parTrans" cxnId="{40728A66-B152-4DC5-98F8-0B17C7F1177D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BE131C-B04B-4CCB-B883-7A63FC070063}" type="sibTrans" cxnId="{40728A66-B152-4DC5-98F8-0B17C7F1177D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735089-8318-453B-8E0E-23107A2BF076}">
      <dgm:prSet phldrT="[Text]"/>
      <dgm:spPr/>
      <dgm:t>
        <a:bodyPr/>
        <a:lstStyle/>
        <a:p>
          <a:r>
            <a:rPr lang="en-US" b="1" i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</a:t>
          </a:r>
          <a:endParaRPr lang="en-US" b="1" i="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50CEB6-BD1F-4A84-878C-0C8E4DBE324D}" type="parTrans" cxnId="{DA3A463E-4D87-40C8-8EDF-C4C7465A5EEA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FB857C-ABF5-4219-BFED-D083EFF71307}" type="sibTrans" cxnId="{DA3A463E-4D87-40C8-8EDF-C4C7465A5EEA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489DF8-CF87-49C0-843A-80F3BA36CDA6}">
      <dgm:prSet phldrT="[Text]"/>
      <dgm:spPr/>
      <dgm:t>
        <a:bodyPr/>
        <a:lstStyle/>
        <a:p>
          <a:r>
            <a:rPr lang="fa-IR" b="1" i="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توانایی پیش‌بینی</a:t>
          </a:r>
          <a:endParaRPr lang="en-US" b="1" i="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E7F149-9B76-451A-85E8-4DF4253B7528}" type="parTrans" cxnId="{BB8E7AAA-DFD9-468C-ACFD-DF4ED4172FEB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3F5E10-2EAC-44ED-8234-8CD7A53B5E1D}" type="sibTrans" cxnId="{BB8E7AAA-DFD9-468C-ACFD-DF4ED4172FEB}">
      <dgm:prSet/>
      <dgm:spPr/>
      <dgm:t>
        <a:bodyPr/>
        <a:lstStyle/>
        <a:p>
          <a:endParaRPr lang="en-US" b="1" i="0" baseline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2BFB70-1DA6-434B-BC27-DF33E7E3960D}" type="pres">
      <dgm:prSet presAssocID="{A845848C-EF17-4F9A-B218-E600D330B3A6}" presName="Name0" presStyleCnt="0">
        <dgm:presLayoutVars>
          <dgm:dir val="rev"/>
          <dgm:resizeHandles val="exact"/>
        </dgm:presLayoutVars>
      </dgm:prSet>
      <dgm:spPr/>
    </dgm:pt>
    <dgm:pt modelId="{31494997-DE95-4A66-A391-8909DBD5A4BB}" type="pres">
      <dgm:prSet presAssocID="{89090A4D-158A-45DA-AC68-AA45793A8DE7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998FC2-AE9D-4951-B944-E1120B70486C}" type="pres">
      <dgm:prSet presAssocID="{B4BE131C-B04B-4CCB-B883-7A63FC070063}" presName="parSpace" presStyleCnt="0"/>
      <dgm:spPr/>
    </dgm:pt>
    <dgm:pt modelId="{7B12545F-491A-4E85-A394-A883752DF1E8}" type="pres">
      <dgm:prSet presAssocID="{44735089-8318-453B-8E0E-23107A2BF076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B497E-C78F-42EE-ABDA-3B641E3F2E5A}" type="pres">
      <dgm:prSet presAssocID="{30FB857C-ABF5-4219-BFED-D083EFF71307}" presName="parSpace" presStyleCnt="0"/>
      <dgm:spPr/>
    </dgm:pt>
    <dgm:pt modelId="{35B6C90B-EABD-4C8F-B565-4C187B51DBBB}" type="pres">
      <dgm:prSet presAssocID="{CC489DF8-CF87-49C0-843A-80F3BA36CDA6}" presName="parTxOnly" presStyleLbl="node1" presStyleIdx="2" presStyleCnt="3" custScaleX="204128" custScaleY="108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728A66-B152-4DC5-98F8-0B17C7F1177D}" srcId="{A845848C-EF17-4F9A-B218-E600D330B3A6}" destId="{89090A4D-158A-45DA-AC68-AA45793A8DE7}" srcOrd="0" destOrd="0" parTransId="{13F2E43C-BC22-4690-9C6A-738008EB2E40}" sibTransId="{B4BE131C-B04B-4CCB-B883-7A63FC070063}"/>
    <dgm:cxn modelId="{CD81112A-FF86-4634-A7E3-7621ABF65BD5}" type="presOf" srcId="{44735089-8318-453B-8E0E-23107A2BF076}" destId="{7B12545F-491A-4E85-A394-A883752DF1E8}" srcOrd="0" destOrd="0" presId="urn:microsoft.com/office/officeart/2005/8/layout/hChevron3"/>
    <dgm:cxn modelId="{BB8E7AAA-DFD9-468C-ACFD-DF4ED4172FEB}" srcId="{A845848C-EF17-4F9A-B218-E600D330B3A6}" destId="{CC489DF8-CF87-49C0-843A-80F3BA36CDA6}" srcOrd="2" destOrd="0" parTransId="{38E7F149-9B76-451A-85E8-4DF4253B7528}" sibTransId="{193F5E10-2EAC-44ED-8234-8CD7A53B5E1D}"/>
    <dgm:cxn modelId="{DA3A463E-4D87-40C8-8EDF-C4C7465A5EEA}" srcId="{A845848C-EF17-4F9A-B218-E600D330B3A6}" destId="{44735089-8318-453B-8E0E-23107A2BF076}" srcOrd="1" destOrd="0" parTransId="{1050CEB6-BD1F-4A84-878C-0C8E4DBE324D}" sibTransId="{30FB857C-ABF5-4219-BFED-D083EFF71307}"/>
    <dgm:cxn modelId="{2D713668-8AD1-4634-91D1-514689B08D71}" type="presOf" srcId="{A845848C-EF17-4F9A-B218-E600D330B3A6}" destId="{F62BFB70-1DA6-434B-BC27-DF33E7E3960D}" srcOrd="0" destOrd="0" presId="urn:microsoft.com/office/officeart/2005/8/layout/hChevron3"/>
    <dgm:cxn modelId="{E7B2F4A2-4941-4FC9-8C40-5F3C4BD2C5B9}" type="presOf" srcId="{89090A4D-158A-45DA-AC68-AA45793A8DE7}" destId="{31494997-DE95-4A66-A391-8909DBD5A4BB}" srcOrd="0" destOrd="0" presId="urn:microsoft.com/office/officeart/2005/8/layout/hChevron3"/>
    <dgm:cxn modelId="{9FC5A0EC-9CDE-42F1-9B53-499568438601}" type="presOf" srcId="{CC489DF8-CF87-49C0-843A-80F3BA36CDA6}" destId="{35B6C90B-EABD-4C8F-B565-4C187B51DBBB}" srcOrd="0" destOrd="0" presId="urn:microsoft.com/office/officeart/2005/8/layout/hChevron3"/>
    <dgm:cxn modelId="{62CA9EEC-0C02-4D96-AE91-B350A7426E55}" type="presParOf" srcId="{F62BFB70-1DA6-434B-BC27-DF33E7E3960D}" destId="{31494997-DE95-4A66-A391-8909DBD5A4BB}" srcOrd="0" destOrd="0" presId="urn:microsoft.com/office/officeart/2005/8/layout/hChevron3"/>
    <dgm:cxn modelId="{58C0F03A-ED96-47EC-99D8-B3CD54870D3F}" type="presParOf" srcId="{F62BFB70-1DA6-434B-BC27-DF33E7E3960D}" destId="{90998FC2-AE9D-4951-B944-E1120B70486C}" srcOrd="1" destOrd="0" presId="urn:microsoft.com/office/officeart/2005/8/layout/hChevron3"/>
    <dgm:cxn modelId="{75F94E73-EC34-41B5-8515-069D305D13B0}" type="presParOf" srcId="{F62BFB70-1DA6-434B-BC27-DF33E7E3960D}" destId="{7B12545F-491A-4E85-A394-A883752DF1E8}" srcOrd="2" destOrd="0" presId="urn:microsoft.com/office/officeart/2005/8/layout/hChevron3"/>
    <dgm:cxn modelId="{F2F7AA35-1ED3-4E41-9E66-5D39D2D7AD60}" type="presParOf" srcId="{F62BFB70-1DA6-434B-BC27-DF33E7E3960D}" destId="{0A7B497E-C78F-42EE-ABDA-3B641E3F2E5A}" srcOrd="3" destOrd="0" presId="urn:microsoft.com/office/officeart/2005/8/layout/hChevron3"/>
    <dgm:cxn modelId="{B800243C-7185-4677-9C6F-F7422DB0235E}" type="presParOf" srcId="{F62BFB70-1DA6-434B-BC27-DF33E7E3960D}" destId="{35B6C90B-EABD-4C8F-B565-4C187B51DBBB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873A62-1485-45B4-B6C8-D7C17EC2DE66}" type="doc">
      <dgm:prSet loTypeId="urn:microsoft.com/office/officeart/2005/8/layout/venn1" loCatId="relationship" qsTypeId="urn:microsoft.com/office/officeart/2005/8/quickstyle/simple4" qsCatId="simple" csTypeId="urn:microsoft.com/office/officeart/2005/8/colors/colorful5" csCatId="colorful" phldr="1"/>
      <dgm:spPr/>
    </dgm:pt>
    <dgm:pt modelId="{925FD410-0246-4C76-94BB-E68F0D6ED463}">
      <dgm:prSet phldrT="[Text]" custT="1"/>
      <dgm:spPr/>
      <dgm:t>
        <a:bodyPr/>
        <a:lstStyle/>
        <a:p>
          <a:r>
            <a:rPr lang="fa-IR" sz="1200" dirty="0" smtClean="0"/>
            <a:t>کنترل</a:t>
          </a:r>
          <a:endParaRPr lang="en-US" sz="1200" dirty="0"/>
        </a:p>
      </dgm:t>
    </dgm:pt>
    <dgm:pt modelId="{FD97698B-9273-4838-ADB4-A891297A4F78}" type="parTrans" cxnId="{715F554C-4C0B-4790-AB2F-393C9999BD68}">
      <dgm:prSet/>
      <dgm:spPr/>
      <dgm:t>
        <a:bodyPr/>
        <a:lstStyle/>
        <a:p>
          <a:endParaRPr lang="en-US"/>
        </a:p>
      </dgm:t>
    </dgm:pt>
    <dgm:pt modelId="{5A2209C9-94E2-4DE4-8DBA-EFC4C0877D55}" type="sibTrans" cxnId="{715F554C-4C0B-4790-AB2F-393C9999BD68}">
      <dgm:prSet/>
      <dgm:spPr/>
      <dgm:t>
        <a:bodyPr/>
        <a:lstStyle/>
        <a:p>
          <a:endParaRPr lang="en-US"/>
        </a:p>
      </dgm:t>
    </dgm:pt>
    <dgm:pt modelId="{361964B8-28AD-4F65-ADFB-EEF7BE387253}">
      <dgm:prSet phldrT="[Text]" custT="1"/>
      <dgm:spPr/>
      <dgm:t>
        <a:bodyPr/>
        <a:lstStyle/>
        <a:p>
          <a:r>
            <a:rPr lang="fa-IR" sz="1200" dirty="0" smtClean="0"/>
            <a:t>سازماندهی</a:t>
          </a:r>
          <a:endParaRPr lang="en-US" sz="1200" dirty="0"/>
        </a:p>
      </dgm:t>
    </dgm:pt>
    <dgm:pt modelId="{A2914564-0F55-4D22-8F3A-E0EDDB68D03B}" type="parTrans" cxnId="{24ABDD3B-30B5-47AA-96FF-D3A52A15A012}">
      <dgm:prSet/>
      <dgm:spPr/>
      <dgm:t>
        <a:bodyPr/>
        <a:lstStyle/>
        <a:p>
          <a:endParaRPr lang="en-US"/>
        </a:p>
      </dgm:t>
    </dgm:pt>
    <dgm:pt modelId="{BEEAC49D-A241-4660-B0C7-4AFF8A07303E}" type="sibTrans" cxnId="{24ABDD3B-30B5-47AA-96FF-D3A52A15A012}">
      <dgm:prSet/>
      <dgm:spPr/>
      <dgm:t>
        <a:bodyPr/>
        <a:lstStyle/>
        <a:p>
          <a:endParaRPr lang="en-US"/>
        </a:p>
      </dgm:t>
    </dgm:pt>
    <dgm:pt modelId="{9E38B3C8-35EA-49D4-B8D0-F16AA706EEB2}">
      <dgm:prSet phldrT="[Text]"/>
      <dgm:spPr/>
      <dgm:t>
        <a:bodyPr/>
        <a:lstStyle/>
        <a:p>
          <a:r>
            <a:rPr lang="fa-IR" b="1" dirty="0" smtClean="0"/>
            <a:t>برنامه‌ريزي</a:t>
          </a:r>
          <a:r>
            <a:rPr lang="fa-IR" dirty="0" smtClean="0"/>
            <a:t> </a:t>
          </a:r>
          <a:endParaRPr lang="en-US" dirty="0"/>
        </a:p>
      </dgm:t>
    </dgm:pt>
    <dgm:pt modelId="{FF558EEA-BCAC-4257-BFD1-CB5C10A14EFB}" type="parTrans" cxnId="{0E9F020A-026C-4083-9C7C-07650ABF4539}">
      <dgm:prSet/>
      <dgm:spPr/>
      <dgm:t>
        <a:bodyPr/>
        <a:lstStyle/>
        <a:p>
          <a:endParaRPr lang="en-US"/>
        </a:p>
      </dgm:t>
    </dgm:pt>
    <dgm:pt modelId="{3C0FF678-EDCE-46B7-A1E8-85973700774C}" type="sibTrans" cxnId="{0E9F020A-026C-4083-9C7C-07650ABF4539}">
      <dgm:prSet/>
      <dgm:spPr/>
      <dgm:t>
        <a:bodyPr/>
        <a:lstStyle/>
        <a:p>
          <a:endParaRPr lang="en-US"/>
        </a:p>
      </dgm:t>
    </dgm:pt>
    <dgm:pt modelId="{F18AD6C9-423A-4513-926B-DD0790FC3D60}">
      <dgm:prSet custT="1"/>
      <dgm:spPr/>
      <dgm:t>
        <a:bodyPr/>
        <a:lstStyle/>
        <a:p>
          <a:r>
            <a:rPr lang="fa-IR" sz="1200" dirty="0" smtClean="0"/>
            <a:t>رهبری</a:t>
          </a:r>
          <a:endParaRPr lang="en-US" sz="1200" dirty="0"/>
        </a:p>
      </dgm:t>
    </dgm:pt>
    <dgm:pt modelId="{DAE31942-8739-424C-954E-CDEB1B9C1D6F}" type="parTrans" cxnId="{F6A35BC4-6CEB-40DE-BD95-0FC254D8DE9D}">
      <dgm:prSet/>
      <dgm:spPr/>
      <dgm:t>
        <a:bodyPr/>
        <a:lstStyle/>
        <a:p>
          <a:endParaRPr lang="en-US"/>
        </a:p>
      </dgm:t>
    </dgm:pt>
    <dgm:pt modelId="{0D73B698-B121-45AE-8534-BEE97C86EC26}" type="sibTrans" cxnId="{F6A35BC4-6CEB-40DE-BD95-0FC254D8DE9D}">
      <dgm:prSet/>
      <dgm:spPr/>
      <dgm:t>
        <a:bodyPr/>
        <a:lstStyle/>
        <a:p>
          <a:endParaRPr lang="en-US"/>
        </a:p>
      </dgm:t>
    </dgm:pt>
    <dgm:pt modelId="{64052946-DCDE-40AF-AAF0-0493D7A3747F}" type="pres">
      <dgm:prSet presAssocID="{0C873A62-1485-45B4-B6C8-D7C17EC2DE66}" presName="compositeShape" presStyleCnt="0">
        <dgm:presLayoutVars>
          <dgm:chMax val="7"/>
          <dgm:dir/>
          <dgm:resizeHandles val="exact"/>
        </dgm:presLayoutVars>
      </dgm:prSet>
      <dgm:spPr/>
    </dgm:pt>
    <dgm:pt modelId="{8BA99244-E172-4553-9F5F-3EDE68D62CC5}" type="pres">
      <dgm:prSet presAssocID="{925FD410-0246-4C76-94BB-E68F0D6ED463}" presName="circ1" presStyleLbl="vennNode1" presStyleIdx="0" presStyleCnt="4" custScaleX="90498" custScaleY="93439" custLinFactNeighborX="-1595" custLinFactNeighborY="1499"/>
      <dgm:spPr/>
      <dgm:t>
        <a:bodyPr/>
        <a:lstStyle/>
        <a:p>
          <a:endParaRPr lang="en-US"/>
        </a:p>
      </dgm:t>
    </dgm:pt>
    <dgm:pt modelId="{EC5B1B38-E500-46AF-BA18-4B47F62F2019}" type="pres">
      <dgm:prSet presAssocID="{925FD410-0246-4C76-94BB-E68F0D6ED46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987BD-2BCB-4BA9-803E-08C2D7A52BFE}" type="pres">
      <dgm:prSet presAssocID="{F18AD6C9-423A-4513-926B-DD0790FC3D60}" presName="circ2" presStyleLbl="vennNode1" presStyleIdx="1" presStyleCnt="4" custScaleX="86784" custScaleY="98254" custLinFactNeighborX="29" custLinFactNeighborY="-230"/>
      <dgm:spPr/>
      <dgm:t>
        <a:bodyPr/>
        <a:lstStyle/>
        <a:p>
          <a:endParaRPr lang="en-US"/>
        </a:p>
      </dgm:t>
    </dgm:pt>
    <dgm:pt modelId="{9F3C58FF-1AB3-440B-8EA3-0A5B45417448}" type="pres">
      <dgm:prSet presAssocID="{F18AD6C9-423A-4513-926B-DD0790FC3D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43133-98FA-462F-A5A2-FAC892D4C008}" type="pres">
      <dgm:prSet presAssocID="{361964B8-28AD-4F65-ADFB-EEF7BE387253}" presName="circ3" presStyleLbl="vennNode1" presStyleIdx="2" presStyleCnt="4" custScaleX="101810" custScaleY="108032"/>
      <dgm:spPr/>
      <dgm:t>
        <a:bodyPr/>
        <a:lstStyle/>
        <a:p>
          <a:endParaRPr lang="en-US"/>
        </a:p>
      </dgm:t>
    </dgm:pt>
    <dgm:pt modelId="{DE0A5072-6711-46DF-B386-1D22038DB015}" type="pres">
      <dgm:prSet presAssocID="{361964B8-28AD-4F65-ADFB-EEF7BE38725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08939-72BB-41E8-958F-045D8BEB63BC}" type="pres">
      <dgm:prSet presAssocID="{9E38B3C8-35EA-49D4-B8D0-F16AA706EEB2}" presName="circ4" presStyleLbl="vennNode1" presStyleIdx="3" presStyleCnt="4" custScaleX="183663" custScaleY="192308"/>
      <dgm:spPr/>
      <dgm:t>
        <a:bodyPr/>
        <a:lstStyle/>
        <a:p>
          <a:endParaRPr lang="en-US"/>
        </a:p>
      </dgm:t>
    </dgm:pt>
    <dgm:pt modelId="{9681BF1D-ED13-447F-8DCF-5A6D2684EAE4}" type="pres">
      <dgm:prSet presAssocID="{9E38B3C8-35EA-49D4-B8D0-F16AA706EEB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5BAAE9-5644-4CC9-9906-31ED96233584}" type="presOf" srcId="{361964B8-28AD-4F65-ADFB-EEF7BE387253}" destId="{DE0A5072-6711-46DF-B386-1D22038DB015}" srcOrd="1" destOrd="0" presId="urn:microsoft.com/office/officeart/2005/8/layout/venn1"/>
    <dgm:cxn modelId="{345FC8F8-0365-47A0-BE7C-DEEA6D5C0976}" type="presOf" srcId="{F18AD6C9-423A-4513-926B-DD0790FC3D60}" destId="{3DF987BD-2BCB-4BA9-803E-08C2D7A52BFE}" srcOrd="0" destOrd="0" presId="urn:microsoft.com/office/officeart/2005/8/layout/venn1"/>
    <dgm:cxn modelId="{715F554C-4C0B-4790-AB2F-393C9999BD68}" srcId="{0C873A62-1485-45B4-B6C8-D7C17EC2DE66}" destId="{925FD410-0246-4C76-94BB-E68F0D6ED463}" srcOrd="0" destOrd="0" parTransId="{FD97698B-9273-4838-ADB4-A891297A4F78}" sibTransId="{5A2209C9-94E2-4DE4-8DBA-EFC4C0877D55}"/>
    <dgm:cxn modelId="{59EDEDD2-4D52-420E-95F6-41EFD9840BA5}" type="presOf" srcId="{925FD410-0246-4C76-94BB-E68F0D6ED463}" destId="{8BA99244-E172-4553-9F5F-3EDE68D62CC5}" srcOrd="0" destOrd="0" presId="urn:microsoft.com/office/officeart/2005/8/layout/venn1"/>
    <dgm:cxn modelId="{6C157477-F89C-44F1-9F94-E2696554B34C}" type="presOf" srcId="{925FD410-0246-4C76-94BB-E68F0D6ED463}" destId="{EC5B1B38-E500-46AF-BA18-4B47F62F2019}" srcOrd="1" destOrd="0" presId="urn:microsoft.com/office/officeart/2005/8/layout/venn1"/>
    <dgm:cxn modelId="{0E9F020A-026C-4083-9C7C-07650ABF4539}" srcId="{0C873A62-1485-45B4-B6C8-D7C17EC2DE66}" destId="{9E38B3C8-35EA-49D4-B8D0-F16AA706EEB2}" srcOrd="3" destOrd="0" parTransId="{FF558EEA-BCAC-4257-BFD1-CB5C10A14EFB}" sibTransId="{3C0FF678-EDCE-46B7-A1E8-85973700774C}"/>
    <dgm:cxn modelId="{4BAA175B-78CE-42B8-91A0-460649EA9F26}" type="presOf" srcId="{361964B8-28AD-4F65-ADFB-EEF7BE387253}" destId="{35043133-98FA-462F-A5A2-FAC892D4C008}" srcOrd="0" destOrd="0" presId="urn:microsoft.com/office/officeart/2005/8/layout/venn1"/>
    <dgm:cxn modelId="{24ABDD3B-30B5-47AA-96FF-D3A52A15A012}" srcId="{0C873A62-1485-45B4-B6C8-D7C17EC2DE66}" destId="{361964B8-28AD-4F65-ADFB-EEF7BE387253}" srcOrd="2" destOrd="0" parTransId="{A2914564-0F55-4D22-8F3A-E0EDDB68D03B}" sibTransId="{BEEAC49D-A241-4660-B0C7-4AFF8A07303E}"/>
    <dgm:cxn modelId="{E6966B9F-9530-4EB3-9C74-C4A12570A992}" type="presOf" srcId="{F18AD6C9-423A-4513-926B-DD0790FC3D60}" destId="{9F3C58FF-1AB3-440B-8EA3-0A5B45417448}" srcOrd="1" destOrd="0" presId="urn:microsoft.com/office/officeart/2005/8/layout/venn1"/>
    <dgm:cxn modelId="{5BE40D46-6E0F-4E0F-9A34-1F3E11B08D87}" type="presOf" srcId="{9E38B3C8-35EA-49D4-B8D0-F16AA706EEB2}" destId="{ACD08939-72BB-41E8-958F-045D8BEB63BC}" srcOrd="0" destOrd="0" presId="urn:microsoft.com/office/officeart/2005/8/layout/venn1"/>
    <dgm:cxn modelId="{0331AD53-D716-40E8-99C4-7FFCA047B5DB}" type="presOf" srcId="{9E38B3C8-35EA-49D4-B8D0-F16AA706EEB2}" destId="{9681BF1D-ED13-447F-8DCF-5A6D2684EAE4}" srcOrd="1" destOrd="0" presId="urn:microsoft.com/office/officeart/2005/8/layout/venn1"/>
    <dgm:cxn modelId="{392B2A54-01B7-4997-AB41-2CF4D19AA067}" type="presOf" srcId="{0C873A62-1485-45B4-B6C8-D7C17EC2DE66}" destId="{64052946-DCDE-40AF-AAF0-0493D7A3747F}" srcOrd="0" destOrd="0" presId="urn:microsoft.com/office/officeart/2005/8/layout/venn1"/>
    <dgm:cxn modelId="{F6A35BC4-6CEB-40DE-BD95-0FC254D8DE9D}" srcId="{0C873A62-1485-45B4-B6C8-D7C17EC2DE66}" destId="{F18AD6C9-423A-4513-926B-DD0790FC3D60}" srcOrd="1" destOrd="0" parTransId="{DAE31942-8739-424C-954E-CDEB1B9C1D6F}" sibTransId="{0D73B698-B121-45AE-8534-BEE97C86EC26}"/>
    <dgm:cxn modelId="{02B66394-C594-4960-A4D9-4B1F382378AE}" type="presParOf" srcId="{64052946-DCDE-40AF-AAF0-0493D7A3747F}" destId="{8BA99244-E172-4553-9F5F-3EDE68D62CC5}" srcOrd="0" destOrd="0" presId="urn:microsoft.com/office/officeart/2005/8/layout/venn1"/>
    <dgm:cxn modelId="{477D384E-2AE5-40C7-ACE7-4D25A9DD5C9D}" type="presParOf" srcId="{64052946-DCDE-40AF-AAF0-0493D7A3747F}" destId="{EC5B1B38-E500-46AF-BA18-4B47F62F2019}" srcOrd="1" destOrd="0" presId="urn:microsoft.com/office/officeart/2005/8/layout/venn1"/>
    <dgm:cxn modelId="{AC40997E-224F-4CBD-8A99-5F4768C07D17}" type="presParOf" srcId="{64052946-DCDE-40AF-AAF0-0493D7A3747F}" destId="{3DF987BD-2BCB-4BA9-803E-08C2D7A52BFE}" srcOrd="2" destOrd="0" presId="urn:microsoft.com/office/officeart/2005/8/layout/venn1"/>
    <dgm:cxn modelId="{753ADDDC-A497-4623-BE73-B10C563FD63B}" type="presParOf" srcId="{64052946-DCDE-40AF-AAF0-0493D7A3747F}" destId="{9F3C58FF-1AB3-440B-8EA3-0A5B45417448}" srcOrd="3" destOrd="0" presId="urn:microsoft.com/office/officeart/2005/8/layout/venn1"/>
    <dgm:cxn modelId="{DDD9B76C-E4C2-4F08-A54E-29D4EA36D0AA}" type="presParOf" srcId="{64052946-DCDE-40AF-AAF0-0493D7A3747F}" destId="{35043133-98FA-462F-A5A2-FAC892D4C008}" srcOrd="4" destOrd="0" presId="urn:microsoft.com/office/officeart/2005/8/layout/venn1"/>
    <dgm:cxn modelId="{498FB48D-7B2E-4607-8CC3-AA8D382FE744}" type="presParOf" srcId="{64052946-DCDE-40AF-AAF0-0493D7A3747F}" destId="{DE0A5072-6711-46DF-B386-1D22038DB015}" srcOrd="5" destOrd="0" presId="urn:microsoft.com/office/officeart/2005/8/layout/venn1"/>
    <dgm:cxn modelId="{51AA3989-C9AB-4420-BEED-1D0EBB4FBC15}" type="presParOf" srcId="{64052946-DCDE-40AF-AAF0-0493D7A3747F}" destId="{ACD08939-72BB-41E8-958F-045D8BEB63BC}" srcOrd="6" destOrd="0" presId="urn:microsoft.com/office/officeart/2005/8/layout/venn1"/>
    <dgm:cxn modelId="{2CAFADC5-B9E3-4964-8DE8-17A3D00D1EE2}" type="presParOf" srcId="{64052946-DCDE-40AF-AAF0-0493D7A3747F}" destId="{9681BF1D-ED13-447F-8DCF-5A6D2684EAE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873A62-1485-45B4-B6C8-D7C17EC2DE66}" type="doc">
      <dgm:prSet loTypeId="urn:microsoft.com/office/officeart/2005/8/layout/venn1" loCatId="relationship" qsTypeId="urn:microsoft.com/office/officeart/2005/8/quickstyle/simple4" qsCatId="simple" csTypeId="urn:microsoft.com/office/officeart/2005/8/colors/colorful5" csCatId="colorful" phldr="1"/>
      <dgm:spPr/>
    </dgm:pt>
    <dgm:pt modelId="{925FD410-0246-4C76-94BB-E68F0D6ED463}">
      <dgm:prSet phldrT="[Text]" custT="1"/>
      <dgm:spPr/>
      <dgm:t>
        <a:bodyPr/>
        <a:lstStyle/>
        <a:p>
          <a:r>
            <a:rPr lang="fa-IR" sz="1200" dirty="0" smtClean="0"/>
            <a:t>کنترل</a:t>
          </a:r>
          <a:endParaRPr lang="en-US" sz="1200" dirty="0"/>
        </a:p>
      </dgm:t>
    </dgm:pt>
    <dgm:pt modelId="{FD97698B-9273-4838-ADB4-A891297A4F78}" type="parTrans" cxnId="{715F554C-4C0B-4790-AB2F-393C9999BD68}">
      <dgm:prSet/>
      <dgm:spPr/>
      <dgm:t>
        <a:bodyPr/>
        <a:lstStyle/>
        <a:p>
          <a:endParaRPr lang="en-US"/>
        </a:p>
      </dgm:t>
    </dgm:pt>
    <dgm:pt modelId="{5A2209C9-94E2-4DE4-8DBA-EFC4C0877D55}" type="sibTrans" cxnId="{715F554C-4C0B-4790-AB2F-393C9999BD68}">
      <dgm:prSet/>
      <dgm:spPr/>
      <dgm:t>
        <a:bodyPr/>
        <a:lstStyle/>
        <a:p>
          <a:endParaRPr lang="en-US"/>
        </a:p>
      </dgm:t>
    </dgm:pt>
    <dgm:pt modelId="{361964B8-28AD-4F65-ADFB-EEF7BE387253}">
      <dgm:prSet phldrT="[Text]" custT="1"/>
      <dgm:spPr/>
      <dgm:t>
        <a:bodyPr/>
        <a:lstStyle/>
        <a:p>
          <a:r>
            <a:rPr lang="fa-IR" sz="3600" dirty="0" smtClean="0"/>
            <a:t>سازماندهی</a:t>
          </a:r>
          <a:endParaRPr lang="en-US" sz="3600" dirty="0"/>
        </a:p>
      </dgm:t>
    </dgm:pt>
    <dgm:pt modelId="{A2914564-0F55-4D22-8F3A-E0EDDB68D03B}" type="parTrans" cxnId="{24ABDD3B-30B5-47AA-96FF-D3A52A15A012}">
      <dgm:prSet/>
      <dgm:spPr/>
      <dgm:t>
        <a:bodyPr/>
        <a:lstStyle/>
        <a:p>
          <a:endParaRPr lang="en-US"/>
        </a:p>
      </dgm:t>
    </dgm:pt>
    <dgm:pt modelId="{BEEAC49D-A241-4660-B0C7-4AFF8A07303E}" type="sibTrans" cxnId="{24ABDD3B-30B5-47AA-96FF-D3A52A15A012}">
      <dgm:prSet/>
      <dgm:spPr/>
      <dgm:t>
        <a:bodyPr/>
        <a:lstStyle/>
        <a:p>
          <a:endParaRPr lang="en-US"/>
        </a:p>
      </dgm:t>
    </dgm:pt>
    <dgm:pt modelId="{9E38B3C8-35EA-49D4-B8D0-F16AA706EEB2}">
      <dgm:prSet phldrT="[Text]"/>
      <dgm:spPr/>
      <dgm:t>
        <a:bodyPr/>
        <a:lstStyle/>
        <a:p>
          <a:r>
            <a:rPr lang="fa-IR" b="0" dirty="0" smtClean="0"/>
            <a:t>برنامه‌ريزي </a:t>
          </a:r>
          <a:endParaRPr lang="en-US" b="0" dirty="0"/>
        </a:p>
      </dgm:t>
    </dgm:pt>
    <dgm:pt modelId="{FF558EEA-BCAC-4257-BFD1-CB5C10A14EFB}" type="parTrans" cxnId="{0E9F020A-026C-4083-9C7C-07650ABF4539}">
      <dgm:prSet/>
      <dgm:spPr/>
      <dgm:t>
        <a:bodyPr/>
        <a:lstStyle/>
        <a:p>
          <a:endParaRPr lang="en-US"/>
        </a:p>
      </dgm:t>
    </dgm:pt>
    <dgm:pt modelId="{3C0FF678-EDCE-46B7-A1E8-85973700774C}" type="sibTrans" cxnId="{0E9F020A-026C-4083-9C7C-07650ABF4539}">
      <dgm:prSet/>
      <dgm:spPr/>
      <dgm:t>
        <a:bodyPr/>
        <a:lstStyle/>
        <a:p>
          <a:endParaRPr lang="en-US"/>
        </a:p>
      </dgm:t>
    </dgm:pt>
    <dgm:pt modelId="{F18AD6C9-423A-4513-926B-DD0790FC3D60}">
      <dgm:prSet/>
      <dgm:spPr/>
      <dgm:t>
        <a:bodyPr/>
        <a:lstStyle/>
        <a:p>
          <a:r>
            <a:rPr lang="fa-IR" dirty="0" smtClean="0"/>
            <a:t>رهبری</a:t>
          </a:r>
          <a:endParaRPr lang="en-US" dirty="0"/>
        </a:p>
      </dgm:t>
    </dgm:pt>
    <dgm:pt modelId="{DAE31942-8739-424C-954E-CDEB1B9C1D6F}" type="parTrans" cxnId="{F6A35BC4-6CEB-40DE-BD95-0FC254D8DE9D}">
      <dgm:prSet/>
      <dgm:spPr/>
      <dgm:t>
        <a:bodyPr/>
        <a:lstStyle/>
        <a:p>
          <a:endParaRPr lang="en-US"/>
        </a:p>
      </dgm:t>
    </dgm:pt>
    <dgm:pt modelId="{0D73B698-B121-45AE-8534-BEE97C86EC26}" type="sibTrans" cxnId="{F6A35BC4-6CEB-40DE-BD95-0FC254D8DE9D}">
      <dgm:prSet/>
      <dgm:spPr/>
      <dgm:t>
        <a:bodyPr/>
        <a:lstStyle/>
        <a:p>
          <a:endParaRPr lang="en-US"/>
        </a:p>
      </dgm:t>
    </dgm:pt>
    <dgm:pt modelId="{64052946-DCDE-40AF-AAF0-0493D7A3747F}" type="pres">
      <dgm:prSet presAssocID="{0C873A62-1485-45B4-B6C8-D7C17EC2DE66}" presName="compositeShape" presStyleCnt="0">
        <dgm:presLayoutVars>
          <dgm:chMax val="7"/>
          <dgm:dir/>
          <dgm:resizeHandles val="exact"/>
        </dgm:presLayoutVars>
      </dgm:prSet>
      <dgm:spPr/>
    </dgm:pt>
    <dgm:pt modelId="{8BA99244-E172-4553-9F5F-3EDE68D62CC5}" type="pres">
      <dgm:prSet presAssocID="{925FD410-0246-4C76-94BB-E68F0D6ED463}" presName="circ1" presStyleLbl="vennNode1" presStyleIdx="0" presStyleCnt="4" custScaleX="90498" custScaleY="93439"/>
      <dgm:spPr/>
      <dgm:t>
        <a:bodyPr/>
        <a:lstStyle/>
        <a:p>
          <a:endParaRPr lang="en-US"/>
        </a:p>
      </dgm:t>
    </dgm:pt>
    <dgm:pt modelId="{EC5B1B38-E500-46AF-BA18-4B47F62F2019}" type="pres">
      <dgm:prSet presAssocID="{925FD410-0246-4C76-94BB-E68F0D6ED46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987BD-2BCB-4BA9-803E-08C2D7A52BFE}" type="pres">
      <dgm:prSet presAssocID="{F18AD6C9-423A-4513-926B-DD0790FC3D60}" presName="circ2" presStyleLbl="vennNode1" presStyleIdx="1" presStyleCnt="4" custLinFactNeighborX="29" custLinFactNeighborY="-230"/>
      <dgm:spPr/>
      <dgm:t>
        <a:bodyPr/>
        <a:lstStyle/>
        <a:p>
          <a:endParaRPr lang="en-US"/>
        </a:p>
      </dgm:t>
    </dgm:pt>
    <dgm:pt modelId="{9F3C58FF-1AB3-440B-8EA3-0A5B45417448}" type="pres">
      <dgm:prSet presAssocID="{F18AD6C9-423A-4513-926B-DD0790FC3D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43133-98FA-462F-A5A2-FAC892D4C008}" type="pres">
      <dgm:prSet presAssocID="{361964B8-28AD-4F65-ADFB-EEF7BE387253}" presName="circ3" presStyleLbl="vennNode1" presStyleIdx="2" presStyleCnt="4" custScaleX="203620" custScaleY="192308"/>
      <dgm:spPr/>
      <dgm:t>
        <a:bodyPr/>
        <a:lstStyle/>
        <a:p>
          <a:endParaRPr lang="en-US"/>
        </a:p>
      </dgm:t>
    </dgm:pt>
    <dgm:pt modelId="{DE0A5072-6711-46DF-B386-1D22038DB015}" type="pres">
      <dgm:prSet presAssocID="{361964B8-28AD-4F65-ADFB-EEF7BE38725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08939-72BB-41E8-958F-045D8BEB63BC}" type="pres">
      <dgm:prSet presAssocID="{9E38B3C8-35EA-49D4-B8D0-F16AA706EEB2}" presName="circ4" presStyleLbl="vennNode1" presStyleIdx="3" presStyleCnt="4"/>
      <dgm:spPr/>
      <dgm:t>
        <a:bodyPr/>
        <a:lstStyle/>
        <a:p>
          <a:endParaRPr lang="en-US"/>
        </a:p>
      </dgm:t>
    </dgm:pt>
    <dgm:pt modelId="{9681BF1D-ED13-447F-8DCF-5A6D2684EAE4}" type="pres">
      <dgm:prSet presAssocID="{9E38B3C8-35EA-49D4-B8D0-F16AA706EEB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13DE8F-6D53-493F-AEF9-EFF7AA47581A}" type="presOf" srcId="{925FD410-0246-4C76-94BB-E68F0D6ED463}" destId="{EC5B1B38-E500-46AF-BA18-4B47F62F2019}" srcOrd="1" destOrd="0" presId="urn:microsoft.com/office/officeart/2005/8/layout/venn1"/>
    <dgm:cxn modelId="{715F554C-4C0B-4790-AB2F-393C9999BD68}" srcId="{0C873A62-1485-45B4-B6C8-D7C17EC2DE66}" destId="{925FD410-0246-4C76-94BB-E68F0D6ED463}" srcOrd="0" destOrd="0" parTransId="{FD97698B-9273-4838-ADB4-A891297A4F78}" sibTransId="{5A2209C9-94E2-4DE4-8DBA-EFC4C0877D55}"/>
    <dgm:cxn modelId="{1AC46DE2-F407-49BB-9E8E-B766348125BE}" type="presOf" srcId="{9E38B3C8-35EA-49D4-B8D0-F16AA706EEB2}" destId="{9681BF1D-ED13-447F-8DCF-5A6D2684EAE4}" srcOrd="1" destOrd="0" presId="urn:microsoft.com/office/officeart/2005/8/layout/venn1"/>
    <dgm:cxn modelId="{FBBA075A-E92E-455C-B06B-0793E6A01C85}" type="presOf" srcId="{361964B8-28AD-4F65-ADFB-EEF7BE387253}" destId="{DE0A5072-6711-46DF-B386-1D22038DB015}" srcOrd="1" destOrd="0" presId="urn:microsoft.com/office/officeart/2005/8/layout/venn1"/>
    <dgm:cxn modelId="{05DF4CD5-FF90-479C-8752-F12CE1437C8C}" type="presOf" srcId="{361964B8-28AD-4F65-ADFB-EEF7BE387253}" destId="{35043133-98FA-462F-A5A2-FAC892D4C008}" srcOrd="0" destOrd="0" presId="urn:microsoft.com/office/officeart/2005/8/layout/venn1"/>
    <dgm:cxn modelId="{0E9F020A-026C-4083-9C7C-07650ABF4539}" srcId="{0C873A62-1485-45B4-B6C8-D7C17EC2DE66}" destId="{9E38B3C8-35EA-49D4-B8D0-F16AA706EEB2}" srcOrd="3" destOrd="0" parTransId="{FF558EEA-BCAC-4257-BFD1-CB5C10A14EFB}" sibTransId="{3C0FF678-EDCE-46B7-A1E8-85973700774C}"/>
    <dgm:cxn modelId="{B04CD647-1B14-4BC5-914A-372C69EA9ED3}" type="presOf" srcId="{F18AD6C9-423A-4513-926B-DD0790FC3D60}" destId="{3DF987BD-2BCB-4BA9-803E-08C2D7A52BFE}" srcOrd="0" destOrd="0" presId="urn:microsoft.com/office/officeart/2005/8/layout/venn1"/>
    <dgm:cxn modelId="{BF86847F-EB38-4827-9C45-61224CABE202}" type="presOf" srcId="{F18AD6C9-423A-4513-926B-DD0790FC3D60}" destId="{9F3C58FF-1AB3-440B-8EA3-0A5B45417448}" srcOrd="1" destOrd="0" presId="urn:microsoft.com/office/officeart/2005/8/layout/venn1"/>
    <dgm:cxn modelId="{72953A55-186F-4491-8090-C653236B30A1}" type="presOf" srcId="{9E38B3C8-35EA-49D4-B8D0-F16AA706EEB2}" destId="{ACD08939-72BB-41E8-958F-045D8BEB63BC}" srcOrd="0" destOrd="0" presId="urn:microsoft.com/office/officeart/2005/8/layout/venn1"/>
    <dgm:cxn modelId="{24ABDD3B-30B5-47AA-96FF-D3A52A15A012}" srcId="{0C873A62-1485-45B4-B6C8-D7C17EC2DE66}" destId="{361964B8-28AD-4F65-ADFB-EEF7BE387253}" srcOrd="2" destOrd="0" parTransId="{A2914564-0F55-4D22-8F3A-E0EDDB68D03B}" sibTransId="{BEEAC49D-A241-4660-B0C7-4AFF8A07303E}"/>
    <dgm:cxn modelId="{775C90A6-F368-43DF-879A-6607D91BF011}" type="presOf" srcId="{0C873A62-1485-45B4-B6C8-D7C17EC2DE66}" destId="{64052946-DCDE-40AF-AAF0-0493D7A3747F}" srcOrd="0" destOrd="0" presId="urn:microsoft.com/office/officeart/2005/8/layout/venn1"/>
    <dgm:cxn modelId="{2D3609DD-668F-4D40-8999-9952D1BEA844}" type="presOf" srcId="{925FD410-0246-4C76-94BB-E68F0D6ED463}" destId="{8BA99244-E172-4553-9F5F-3EDE68D62CC5}" srcOrd="0" destOrd="0" presId="urn:microsoft.com/office/officeart/2005/8/layout/venn1"/>
    <dgm:cxn modelId="{F6A35BC4-6CEB-40DE-BD95-0FC254D8DE9D}" srcId="{0C873A62-1485-45B4-B6C8-D7C17EC2DE66}" destId="{F18AD6C9-423A-4513-926B-DD0790FC3D60}" srcOrd="1" destOrd="0" parTransId="{DAE31942-8739-424C-954E-CDEB1B9C1D6F}" sibTransId="{0D73B698-B121-45AE-8534-BEE97C86EC26}"/>
    <dgm:cxn modelId="{89E9B1B3-B556-412D-8ADC-3B674FAC03FA}" type="presParOf" srcId="{64052946-DCDE-40AF-AAF0-0493D7A3747F}" destId="{8BA99244-E172-4553-9F5F-3EDE68D62CC5}" srcOrd="0" destOrd="0" presId="urn:microsoft.com/office/officeart/2005/8/layout/venn1"/>
    <dgm:cxn modelId="{9EBFDBE6-3395-4B48-AF5D-993C83ECBB7B}" type="presParOf" srcId="{64052946-DCDE-40AF-AAF0-0493D7A3747F}" destId="{EC5B1B38-E500-46AF-BA18-4B47F62F2019}" srcOrd="1" destOrd="0" presId="urn:microsoft.com/office/officeart/2005/8/layout/venn1"/>
    <dgm:cxn modelId="{8B7DB2D6-7BEF-427B-ADB4-837D8438E11B}" type="presParOf" srcId="{64052946-DCDE-40AF-AAF0-0493D7A3747F}" destId="{3DF987BD-2BCB-4BA9-803E-08C2D7A52BFE}" srcOrd="2" destOrd="0" presId="urn:microsoft.com/office/officeart/2005/8/layout/venn1"/>
    <dgm:cxn modelId="{B30D73AA-F4CA-4E1F-9CDD-A868AFAC11BD}" type="presParOf" srcId="{64052946-DCDE-40AF-AAF0-0493D7A3747F}" destId="{9F3C58FF-1AB3-440B-8EA3-0A5B45417448}" srcOrd="3" destOrd="0" presId="urn:microsoft.com/office/officeart/2005/8/layout/venn1"/>
    <dgm:cxn modelId="{CC2EC542-6BFB-4C2D-98AE-60721FAC33A5}" type="presParOf" srcId="{64052946-DCDE-40AF-AAF0-0493D7A3747F}" destId="{35043133-98FA-462F-A5A2-FAC892D4C008}" srcOrd="4" destOrd="0" presId="urn:microsoft.com/office/officeart/2005/8/layout/venn1"/>
    <dgm:cxn modelId="{254CD976-64E6-4AE6-84C4-F2A1DABBF543}" type="presParOf" srcId="{64052946-DCDE-40AF-AAF0-0493D7A3747F}" destId="{DE0A5072-6711-46DF-B386-1D22038DB015}" srcOrd="5" destOrd="0" presId="urn:microsoft.com/office/officeart/2005/8/layout/venn1"/>
    <dgm:cxn modelId="{329522C9-A96B-48D0-8E3A-8ED6C8D7E31C}" type="presParOf" srcId="{64052946-DCDE-40AF-AAF0-0493D7A3747F}" destId="{ACD08939-72BB-41E8-958F-045D8BEB63BC}" srcOrd="6" destOrd="0" presId="urn:microsoft.com/office/officeart/2005/8/layout/venn1"/>
    <dgm:cxn modelId="{8BA0C352-17B6-48C6-B005-535DBF7E814A}" type="presParOf" srcId="{64052946-DCDE-40AF-AAF0-0493D7A3747F}" destId="{9681BF1D-ED13-447F-8DCF-5A6D2684EAE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873A62-1485-45B4-B6C8-D7C17EC2DE66}" type="doc">
      <dgm:prSet loTypeId="urn:microsoft.com/office/officeart/2005/8/layout/venn1" loCatId="relationship" qsTypeId="urn:microsoft.com/office/officeart/2005/8/quickstyle/simple4" qsCatId="simple" csTypeId="urn:microsoft.com/office/officeart/2005/8/colors/colorful5" csCatId="colorful" phldr="1"/>
      <dgm:spPr/>
    </dgm:pt>
    <dgm:pt modelId="{925FD410-0246-4C76-94BB-E68F0D6ED463}">
      <dgm:prSet phldrT="[Text]" custT="1"/>
      <dgm:spPr/>
      <dgm:t>
        <a:bodyPr/>
        <a:lstStyle/>
        <a:p>
          <a:r>
            <a:rPr lang="fa-IR" sz="1200" dirty="0" smtClean="0"/>
            <a:t>کنترل</a:t>
          </a:r>
          <a:endParaRPr lang="en-US" sz="1200" dirty="0"/>
        </a:p>
      </dgm:t>
    </dgm:pt>
    <dgm:pt modelId="{FD97698B-9273-4838-ADB4-A891297A4F78}" type="parTrans" cxnId="{715F554C-4C0B-4790-AB2F-393C9999BD68}">
      <dgm:prSet/>
      <dgm:spPr/>
      <dgm:t>
        <a:bodyPr/>
        <a:lstStyle/>
        <a:p>
          <a:endParaRPr lang="en-US"/>
        </a:p>
      </dgm:t>
    </dgm:pt>
    <dgm:pt modelId="{5A2209C9-94E2-4DE4-8DBA-EFC4C0877D55}" type="sibTrans" cxnId="{715F554C-4C0B-4790-AB2F-393C9999BD68}">
      <dgm:prSet/>
      <dgm:spPr/>
      <dgm:t>
        <a:bodyPr/>
        <a:lstStyle/>
        <a:p>
          <a:endParaRPr lang="en-US"/>
        </a:p>
      </dgm:t>
    </dgm:pt>
    <dgm:pt modelId="{361964B8-28AD-4F65-ADFB-EEF7BE387253}">
      <dgm:prSet phldrT="[Text]" custT="1"/>
      <dgm:spPr/>
      <dgm:t>
        <a:bodyPr/>
        <a:lstStyle/>
        <a:p>
          <a:r>
            <a:rPr lang="fa-IR" sz="1200" dirty="0" smtClean="0"/>
            <a:t>سازماندهی</a:t>
          </a:r>
          <a:endParaRPr lang="en-US" sz="1200" dirty="0"/>
        </a:p>
      </dgm:t>
    </dgm:pt>
    <dgm:pt modelId="{A2914564-0F55-4D22-8F3A-E0EDDB68D03B}" type="parTrans" cxnId="{24ABDD3B-30B5-47AA-96FF-D3A52A15A012}">
      <dgm:prSet/>
      <dgm:spPr/>
      <dgm:t>
        <a:bodyPr/>
        <a:lstStyle/>
        <a:p>
          <a:endParaRPr lang="en-US"/>
        </a:p>
      </dgm:t>
    </dgm:pt>
    <dgm:pt modelId="{BEEAC49D-A241-4660-B0C7-4AFF8A07303E}" type="sibTrans" cxnId="{24ABDD3B-30B5-47AA-96FF-D3A52A15A012}">
      <dgm:prSet/>
      <dgm:spPr/>
      <dgm:t>
        <a:bodyPr/>
        <a:lstStyle/>
        <a:p>
          <a:endParaRPr lang="en-US"/>
        </a:p>
      </dgm:t>
    </dgm:pt>
    <dgm:pt modelId="{9E38B3C8-35EA-49D4-B8D0-F16AA706EEB2}">
      <dgm:prSet phldrT="[Text]"/>
      <dgm:spPr/>
      <dgm:t>
        <a:bodyPr/>
        <a:lstStyle/>
        <a:p>
          <a:r>
            <a:rPr lang="fa-IR" b="0" dirty="0" smtClean="0"/>
            <a:t>برنامه‌ريزي </a:t>
          </a:r>
          <a:endParaRPr lang="en-US" b="0" dirty="0"/>
        </a:p>
      </dgm:t>
    </dgm:pt>
    <dgm:pt modelId="{FF558EEA-BCAC-4257-BFD1-CB5C10A14EFB}" type="parTrans" cxnId="{0E9F020A-026C-4083-9C7C-07650ABF4539}">
      <dgm:prSet/>
      <dgm:spPr/>
      <dgm:t>
        <a:bodyPr/>
        <a:lstStyle/>
        <a:p>
          <a:endParaRPr lang="en-US"/>
        </a:p>
      </dgm:t>
    </dgm:pt>
    <dgm:pt modelId="{3C0FF678-EDCE-46B7-A1E8-85973700774C}" type="sibTrans" cxnId="{0E9F020A-026C-4083-9C7C-07650ABF4539}">
      <dgm:prSet/>
      <dgm:spPr/>
      <dgm:t>
        <a:bodyPr/>
        <a:lstStyle/>
        <a:p>
          <a:endParaRPr lang="en-US"/>
        </a:p>
      </dgm:t>
    </dgm:pt>
    <dgm:pt modelId="{F18AD6C9-423A-4513-926B-DD0790FC3D60}">
      <dgm:prSet custT="1"/>
      <dgm:spPr/>
      <dgm:t>
        <a:bodyPr/>
        <a:lstStyle/>
        <a:p>
          <a:r>
            <a:rPr lang="fa-IR" sz="3600" dirty="0" smtClean="0"/>
            <a:t>رهبری</a:t>
          </a:r>
          <a:endParaRPr lang="en-US" sz="3600" dirty="0"/>
        </a:p>
      </dgm:t>
    </dgm:pt>
    <dgm:pt modelId="{DAE31942-8739-424C-954E-CDEB1B9C1D6F}" type="parTrans" cxnId="{F6A35BC4-6CEB-40DE-BD95-0FC254D8DE9D}">
      <dgm:prSet/>
      <dgm:spPr/>
      <dgm:t>
        <a:bodyPr/>
        <a:lstStyle/>
        <a:p>
          <a:endParaRPr lang="en-US"/>
        </a:p>
      </dgm:t>
    </dgm:pt>
    <dgm:pt modelId="{0D73B698-B121-45AE-8534-BEE97C86EC26}" type="sibTrans" cxnId="{F6A35BC4-6CEB-40DE-BD95-0FC254D8DE9D}">
      <dgm:prSet/>
      <dgm:spPr/>
      <dgm:t>
        <a:bodyPr/>
        <a:lstStyle/>
        <a:p>
          <a:endParaRPr lang="en-US"/>
        </a:p>
      </dgm:t>
    </dgm:pt>
    <dgm:pt modelId="{64052946-DCDE-40AF-AAF0-0493D7A3747F}" type="pres">
      <dgm:prSet presAssocID="{0C873A62-1485-45B4-B6C8-D7C17EC2DE66}" presName="compositeShape" presStyleCnt="0">
        <dgm:presLayoutVars>
          <dgm:chMax val="7"/>
          <dgm:dir/>
          <dgm:resizeHandles val="exact"/>
        </dgm:presLayoutVars>
      </dgm:prSet>
      <dgm:spPr/>
    </dgm:pt>
    <dgm:pt modelId="{8BA99244-E172-4553-9F5F-3EDE68D62CC5}" type="pres">
      <dgm:prSet presAssocID="{925FD410-0246-4C76-94BB-E68F0D6ED463}" presName="circ1" presStyleLbl="vennNode1" presStyleIdx="0" presStyleCnt="4" custScaleX="90498" custScaleY="93439"/>
      <dgm:spPr/>
      <dgm:t>
        <a:bodyPr/>
        <a:lstStyle/>
        <a:p>
          <a:endParaRPr lang="en-US"/>
        </a:p>
      </dgm:t>
    </dgm:pt>
    <dgm:pt modelId="{EC5B1B38-E500-46AF-BA18-4B47F62F2019}" type="pres">
      <dgm:prSet presAssocID="{925FD410-0246-4C76-94BB-E68F0D6ED46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987BD-2BCB-4BA9-803E-08C2D7A52BFE}" type="pres">
      <dgm:prSet presAssocID="{F18AD6C9-423A-4513-926B-DD0790FC3D60}" presName="circ2" presStyleLbl="vennNode1" presStyleIdx="1" presStyleCnt="4" custScaleX="182974" custScaleY="192308" custLinFactNeighborX="29" custLinFactNeighborY="-230"/>
      <dgm:spPr/>
      <dgm:t>
        <a:bodyPr/>
        <a:lstStyle/>
        <a:p>
          <a:endParaRPr lang="en-US"/>
        </a:p>
      </dgm:t>
    </dgm:pt>
    <dgm:pt modelId="{9F3C58FF-1AB3-440B-8EA3-0A5B45417448}" type="pres">
      <dgm:prSet presAssocID="{F18AD6C9-423A-4513-926B-DD0790FC3D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43133-98FA-462F-A5A2-FAC892D4C008}" type="pres">
      <dgm:prSet presAssocID="{361964B8-28AD-4F65-ADFB-EEF7BE387253}" presName="circ3" presStyleLbl="vennNode1" presStyleIdx="2" presStyleCnt="4" custScaleX="101810" custScaleY="108032"/>
      <dgm:spPr/>
      <dgm:t>
        <a:bodyPr/>
        <a:lstStyle/>
        <a:p>
          <a:endParaRPr lang="en-US"/>
        </a:p>
      </dgm:t>
    </dgm:pt>
    <dgm:pt modelId="{DE0A5072-6711-46DF-B386-1D22038DB015}" type="pres">
      <dgm:prSet presAssocID="{361964B8-28AD-4F65-ADFB-EEF7BE38725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08939-72BB-41E8-958F-045D8BEB63BC}" type="pres">
      <dgm:prSet presAssocID="{9E38B3C8-35EA-49D4-B8D0-F16AA706EEB2}" presName="circ4" presStyleLbl="vennNode1" presStyleIdx="3" presStyleCnt="4"/>
      <dgm:spPr/>
      <dgm:t>
        <a:bodyPr/>
        <a:lstStyle/>
        <a:p>
          <a:endParaRPr lang="en-US"/>
        </a:p>
      </dgm:t>
    </dgm:pt>
    <dgm:pt modelId="{9681BF1D-ED13-447F-8DCF-5A6D2684EAE4}" type="pres">
      <dgm:prSet presAssocID="{9E38B3C8-35EA-49D4-B8D0-F16AA706EEB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7429D1-05C3-4EE3-96BA-3FDDD1ABB220}" type="presOf" srcId="{361964B8-28AD-4F65-ADFB-EEF7BE387253}" destId="{DE0A5072-6711-46DF-B386-1D22038DB015}" srcOrd="1" destOrd="0" presId="urn:microsoft.com/office/officeart/2005/8/layout/venn1"/>
    <dgm:cxn modelId="{61678218-C340-49C9-8F1A-6D6DFD1879E7}" type="presOf" srcId="{F18AD6C9-423A-4513-926B-DD0790FC3D60}" destId="{3DF987BD-2BCB-4BA9-803E-08C2D7A52BFE}" srcOrd="0" destOrd="0" presId="urn:microsoft.com/office/officeart/2005/8/layout/venn1"/>
    <dgm:cxn modelId="{715F554C-4C0B-4790-AB2F-393C9999BD68}" srcId="{0C873A62-1485-45B4-B6C8-D7C17EC2DE66}" destId="{925FD410-0246-4C76-94BB-E68F0D6ED463}" srcOrd="0" destOrd="0" parTransId="{FD97698B-9273-4838-ADB4-A891297A4F78}" sibTransId="{5A2209C9-94E2-4DE4-8DBA-EFC4C0877D55}"/>
    <dgm:cxn modelId="{BFC18F5A-E85A-4EDB-B3F4-362CD1DE1C85}" type="presOf" srcId="{361964B8-28AD-4F65-ADFB-EEF7BE387253}" destId="{35043133-98FA-462F-A5A2-FAC892D4C008}" srcOrd="0" destOrd="0" presId="urn:microsoft.com/office/officeart/2005/8/layout/venn1"/>
    <dgm:cxn modelId="{0E9F020A-026C-4083-9C7C-07650ABF4539}" srcId="{0C873A62-1485-45B4-B6C8-D7C17EC2DE66}" destId="{9E38B3C8-35EA-49D4-B8D0-F16AA706EEB2}" srcOrd="3" destOrd="0" parTransId="{FF558EEA-BCAC-4257-BFD1-CB5C10A14EFB}" sibTransId="{3C0FF678-EDCE-46B7-A1E8-85973700774C}"/>
    <dgm:cxn modelId="{24ABDD3B-30B5-47AA-96FF-D3A52A15A012}" srcId="{0C873A62-1485-45B4-B6C8-D7C17EC2DE66}" destId="{361964B8-28AD-4F65-ADFB-EEF7BE387253}" srcOrd="2" destOrd="0" parTransId="{A2914564-0F55-4D22-8F3A-E0EDDB68D03B}" sibTransId="{BEEAC49D-A241-4660-B0C7-4AFF8A07303E}"/>
    <dgm:cxn modelId="{6ED90920-32A2-49DE-8E99-22EA50BE1474}" type="presOf" srcId="{925FD410-0246-4C76-94BB-E68F0D6ED463}" destId="{8BA99244-E172-4553-9F5F-3EDE68D62CC5}" srcOrd="0" destOrd="0" presId="urn:microsoft.com/office/officeart/2005/8/layout/venn1"/>
    <dgm:cxn modelId="{FB14DE32-4610-4D43-B125-31B887C30056}" type="presOf" srcId="{0C873A62-1485-45B4-B6C8-D7C17EC2DE66}" destId="{64052946-DCDE-40AF-AAF0-0493D7A3747F}" srcOrd="0" destOrd="0" presId="urn:microsoft.com/office/officeart/2005/8/layout/venn1"/>
    <dgm:cxn modelId="{CDB02FA2-0183-486C-ADB0-CF8C71191393}" type="presOf" srcId="{9E38B3C8-35EA-49D4-B8D0-F16AA706EEB2}" destId="{ACD08939-72BB-41E8-958F-045D8BEB63BC}" srcOrd="0" destOrd="0" presId="urn:microsoft.com/office/officeart/2005/8/layout/venn1"/>
    <dgm:cxn modelId="{71391F55-1438-418B-9F56-32F137E44EDA}" type="presOf" srcId="{F18AD6C9-423A-4513-926B-DD0790FC3D60}" destId="{9F3C58FF-1AB3-440B-8EA3-0A5B45417448}" srcOrd="1" destOrd="0" presId="urn:microsoft.com/office/officeart/2005/8/layout/venn1"/>
    <dgm:cxn modelId="{6834820B-0387-45A9-AD53-A20F84F3B1B1}" type="presOf" srcId="{925FD410-0246-4C76-94BB-E68F0D6ED463}" destId="{EC5B1B38-E500-46AF-BA18-4B47F62F2019}" srcOrd="1" destOrd="0" presId="urn:microsoft.com/office/officeart/2005/8/layout/venn1"/>
    <dgm:cxn modelId="{BF23126A-CBFF-4EBB-B402-87499AF6D3EA}" type="presOf" srcId="{9E38B3C8-35EA-49D4-B8D0-F16AA706EEB2}" destId="{9681BF1D-ED13-447F-8DCF-5A6D2684EAE4}" srcOrd="1" destOrd="0" presId="urn:microsoft.com/office/officeart/2005/8/layout/venn1"/>
    <dgm:cxn modelId="{F6A35BC4-6CEB-40DE-BD95-0FC254D8DE9D}" srcId="{0C873A62-1485-45B4-B6C8-D7C17EC2DE66}" destId="{F18AD6C9-423A-4513-926B-DD0790FC3D60}" srcOrd="1" destOrd="0" parTransId="{DAE31942-8739-424C-954E-CDEB1B9C1D6F}" sibTransId="{0D73B698-B121-45AE-8534-BEE97C86EC26}"/>
    <dgm:cxn modelId="{BC6CB5B4-7B96-4091-8017-D8DA607A8BB3}" type="presParOf" srcId="{64052946-DCDE-40AF-AAF0-0493D7A3747F}" destId="{8BA99244-E172-4553-9F5F-3EDE68D62CC5}" srcOrd="0" destOrd="0" presId="urn:microsoft.com/office/officeart/2005/8/layout/venn1"/>
    <dgm:cxn modelId="{5DA9B9E5-5A35-4EF9-BD4E-0E8E9F171747}" type="presParOf" srcId="{64052946-DCDE-40AF-AAF0-0493D7A3747F}" destId="{EC5B1B38-E500-46AF-BA18-4B47F62F2019}" srcOrd="1" destOrd="0" presId="urn:microsoft.com/office/officeart/2005/8/layout/venn1"/>
    <dgm:cxn modelId="{6079DD9D-318D-4C3B-917F-3751F169FD96}" type="presParOf" srcId="{64052946-DCDE-40AF-AAF0-0493D7A3747F}" destId="{3DF987BD-2BCB-4BA9-803E-08C2D7A52BFE}" srcOrd="2" destOrd="0" presId="urn:microsoft.com/office/officeart/2005/8/layout/venn1"/>
    <dgm:cxn modelId="{9D0763A4-E3A1-4057-AD05-3CC0F054EF57}" type="presParOf" srcId="{64052946-DCDE-40AF-AAF0-0493D7A3747F}" destId="{9F3C58FF-1AB3-440B-8EA3-0A5B45417448}" srcOrd="3" destOrd="0" presId="urn:microsoft.com/office/officeart/2005/8/layout/venn1"/>
    <dgm:cxn modelId="{7B6CECAA-1119-4F72-B68C-3D2B6F1E0AE7}" type="presParOf" srcId="{64052946-DCDE-40AF-AAF0-0493D7A3747F}" destId="{35043133-98FA-462F-A5A2-FAC892D4C008}" srcOrd="4" destOrd="0" presId="urn:microsoft.com/office/officeart/2005/8/layout/venn1"/>
    <dgm:cxn modelId="{64A53923-5147-4C53-8B4D-B6B9F9D1C10E}" type="presParOf" srcId="{64052946-DCDE-40AF-AAF0-0493D7A3747F}" destId="{DE0A5072-6711-46DF-B386-1D22038DB015}" srcOrd="5" destOrd="0" presId="urn:microsoft.com/office/officeart/2005/8/layout/venn1"/>
    <dgm:cxn modelId="{CE15AAFF-986D-4333-BBD2-885C82E6B7DD}" type="presParOf" srcId="{64052946-DCDE-40AF-AAF0-0493D7A3747F}" destId="{ACD08939-72BB-41E8-958F-045D8BEB63BC}" srcOrd="6" destOrd="0" presId="urn:microsoft.com/office/officeart/2005/8/layout/venn1"/>
    <dgm:cxn modelId="{3227679E-EC72-4257-8563-3370D593BFC7}" type="presParOf" srcId="{64052946-DCDE-40AF-AAF0-0493D7A3747F}" destId="{9681BF1D-ED13-447F-8DCF-5A6D2684EAE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873A62-1485-45B4-B6C8-D7C17EC2DE66}" type="doc">
      <dgm:prSet loTypeId="urn:microsoft.com/office/officeart/2005/8/layout/venn1" loCatId="relationship" qsTypeId="urn:microsoft.com/office/officeart/2005/8/quickstyle/simple4" qsCatId="simple" csTypeId="urn:microsoft.com/office/officeart/2005/8/colors/colorful5" csCatId="colorful" phldr="1"/>
      <dgm:spPr/>
    </dgm:pt>
    <dgm:pt modelId="{925FD410-0246-4C76-94BB-E68F0D6ED463}">
      <dgm:prSet phldrT="[Text]" custT="1"/>
      <dgm:spPr/>
      <dgm:t>
        <a:bodyPr/>
        <a:lstStyle/>
        <a:p>
          <a:r>
            <a:rPr lang="fa-IR" sz="3600" dirty="0" smtClean="0"/>
            <a:t>کنترل</a:t>
          </a:r>
          <a:endParaRPr lang="en-US" sz="3600" dirty="0"/>
        </a:p>
      </dgm:t>
    </dgm:pt>
    <dgm:pt modelId="{FD97698B-9273-4838-ADB4-A891297A4F78}" type="parTrans" cxnId="{715F554C-4C0B-4790-AB2F-393C9999BD68}">
      <dgm:prSet/>
      <dgm:spPr/>
      <dgm:t>
        <a:bodyPr/>
        <a:lstStyle/>
        <a:p>
          <a:endParaRPr lang="en-US"/>
        </a:p>
      </dgm:t>
    </dgm:pt>
    <dgm:pt modelId="{5A2209C9-94E2-4DE4-8DBA-EFC4C0877D55}" type="sibTrans" cxnId="{715F554C-4C0B-4790-AB2F-393C9999BD68}">
      <dgm:prSet/>
      <dgm:spPr/>
      <dgm:t>
        <a:bodyPr/>
        <a:lstStyle/>
        <a:p>
          <a:endParaRPr lang="en-US"/>
        </a:p>
      </dgm:t>
    </dgm:pt>
    <dgm:pt modelId="{361964B8-28AD-4F65-ADFB-EEF7BE387253}">
      <dgm:prSet phldrT="[Text]"/>
      <dgm:spPr/>
      <dgm:t>
        <a:bodyPr/>
        <a:lstStyle/>
        <a:p>
          <a:r>
            <a:rPr lang="fa-IR" dirty="0" smtClean="0"/>
            <a:t>سازماندهی</a:t>
          </a:r>
          <a:endParaRPr lang="en-US" dirty="0"/>
        </a:p>
      </dgm:t>
    </dgm:pt>
    <dgm:pt modelId="{A2914564-0F55-4D22-8F3A-E0EDDB68D03B}" type="parTrans" cxnId="{24ABDD3B-30B5-47AA-96FF-D3A52A15A012}">
      <dgm:prSet/>
      <dgm:spPr/>
      <dgm:t>
        <a:bodyPr/>
        <a:lstStyle/>
        <a:p>
          <a:endParaRPr lang="en-US"/>
        </a:p>
      </dgm:t>
    </dgm:pt>
    <dgm:pt modelId="{BEEAC49D-A241-4660-B0C7-4AFF8A07303E}" type="sibTrans" cxnId="{24ABDD3B-30B5-47AA-96FF-D3A52A15A012}">
      <dgm:prSet/>
      <dgm:spPr/>
      <dgm:t>
        <a:bodyPr/>
        <a:lstStyle/>
        <a:p>
          <a:endParaRPr lang="en-US"/>
        </a:p>
      </dgm:t>
    </dgm:pt>
    <dgm:pt modelId="{9E38B3C8-35EA-49D4-B8D0-F16AA706EEB2}">
      <dgm:prSet phldrT="[Text]"/>
      <dgm:spPr/>
      <dgm:t>
        <a:bodyPr/>
        <a:lstStyle/>
        <a:p>
          <a:r>
            <a:rPr lang="fa-IR" b="0" dirty="0" smtClean="0"/>
            <a:t>برنامه‌ريزي </a:t>
          </a:r>
          <a:endParaRPr lang="en-US" b="0" dirty="0"/>
        </a:p>
      </dgm:t>
    </dgm:pt>
    <dgm:pt modelId="{FF558EEA-BCAC-4257-BFD1-CB5C10A14EFB}" type="parTrans" cxnId="{0E9F020A-026C-4083-9C7C-07650ABF4539}">
      <dgm:prSet/>
      <dgm:spPr/>
      <dgm:t>
        <a:bodyPr/>
        <a:lstStyle/>
        <a:p>
          <a:endParaRPr lang="en-US"/>
        </a:p>
      </dgm:t>
    </dgm:pt>
    <dgm:pt modelId="{3C0FF678-EDCE-46B7-A1E8-85973700774C}" type="sibTrans" cxnId="{0E9F020A-026C-4083-9C7C-07650ABF4539}">
      <dgm:prSet/>
      <dgm:spPr/>
      <dgm:t>
        <a:bodyPr/>
        <a:lstStyle/>
        <a:p>
          <a:endParaRPr lang="en-US"/>
        </a:p>
      </dgm:t>
    </dgm:pt>
    <dgm:pt modelId="{F18AD6C9-423A-4513-926B-DD0790FC3D60}">
      <dgm:prSet/>
      <dgm:spPr/>
      <dgm:t>
        <a:bodyPr/>
        <a:lstStyle/>
        <a:p>
          <a:r>
            <a:rPr lang="fa-IR" dirty="0" smtClean="0"/>
            <a:t>رهبری</a:t>
          </a:r>
          <a:endParaRPr lang="en-US" dirty="0"/>
        </a:p>
      </dgm:t>
    </dgm:pt>
    <dgm:pt modelId="{DAE31942-8739-424C-954E-CDEB1B9C1D6F}" type="parTrans" cxnId="{F6A35BC4-6CEB-40DE-BD95-0FC254D8DE9D}">
      <dgm:prSet/>
      <dgm:spPr/>
      <dgm:t>
        <a:bodyPr/>
        <a:lstStyle/>
        <a:p>
          <a:endParaRPr lang="en-US"/>
        </a:p>
      </dgm:t>
    </dgm:pt>
    <dgm:pt modelId="{0D73B698-B121-45AE-8534-BEE97C86EC26}" type="sibTrans" cxnId="{F6A35BC4-6CEB-40DE-BD95-0FC254D8DE9D}">
      <dgm:prSet/>
      <dgm:spPr/>
      <dgm:t>
        <a:bodyPr/>
        <a:lstStyle/>
        <a:p>
          <a:endParaRPr lang="en-US"/>
        </a:p>
      </dgm:t>
    </dgm:pt>
    <dgm:pt modelId="{64052946-DCDE-40AF-AAF0-0493D7A3747F}" type="pres">
      <dgm:prSet presAssocID="{0C873A62-1485-45B4-B6C8-D7C17EC2DE66}" presName="compositeShape" presStyleCnt="0">
        <dgm:presLayoutVars>
          <dgm:chMax val="7"/>
          <dgm:dir/>
          <dgm:resizeHandles val="exact"/>
        </dgm:presLayoutVars>
      </dgm:prSet>
      <dgm:spPr/>
    </dgm:pt>
    <dgm:pt modelId="{8BA99244-E172-4553-9F5F-3EDE68D62CC5}" type="pres">
      <dgm:prSet presAssocID="{925FD410-0246-4C76-94BB-E68F0D6ED463}" presName="circ1" presStyleLbl="vennNode1" presStyleIdx="0" presStyleCnt="4" custScaleX="214932" custScaleY="192308"/>
      <dgm:spPr/>
      <dgm:t>
        <a:bodyPr/>
        <a:lstStyle/>
        <a:p>
          <a:endParaRPr lang="en-US"/>
        </a:p>
      </dgm:t>
    </dgm:pt>
    <dgm:pt modelId="{EC5B1B38-E500-46AF-BA18-4B47F62F2019}" type="pres">
      <dgm:prSet presAssocID="{925FD410-0246-4C76-94BB-E68F0D6ED46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987BD-2BCB-4BA9-803E-08C2D7A52BFE}" type="pres">
      <dgm:prSet presAssocID="{F18AD6C9-423A-4513-926B-DD0790FC3D60}" presName="circ2" presStyleLbl="vennNode1" presStyleIdx="1" presStyleCnt="4" custLinFactNeighborX="29" custLinFactNeighborY="-230"/>
      <dgm:spPr/>
      <dgm:t>
        <a:bodyPr/>
        <a:lstStyle/>
        <a:p>
          <a:endParaRPr lang="en-US"/>
        </a:p>
      </dgm:t>
    </dgm:pt>
    <dgm:pt modelId="{9F3C58FF-1AB3-440B-8EA3-0A5B45417448}" type="pres">
      <dgm:prSet presAssocID="{F18AD6C9-423A-4513-926B-DD0790FC3D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43133-98FA-462F-A5A2-FAC892D4C008}" type="pres">
      <dgm:prSet presAssocID="{361964B8-28AD-4F65-ADFB-EEF7BE387253}" presName="circ3" presStyleLbl="vennNode1" presStyleIdx="2" presStyleCnt="4"/>
      <dgm:spPr/>
      <dgm:t>
        <a:bodyPr/>
        <a:lstStyle/>
        <a:p>
          <a:endParaRPr lang="en-US"/>
        </a:p>
      </dgm:t>
    </dgm:pt>
    <dgm:pt modelId="{DE0A5072-6711-46DF-B386-1D22038DB015}" type="pres">
      <dgm:prSet presAssocID="{361964B8-28AD-4F65-ADFB-EEF7BE38725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D08939-72BB-41E8-958F-045D8BEB63BC}" type="pres">
      <dgm:prSet presAssocID="{9E38B3C8-35EA-49D4-B8D0-F16AA706EEB2}" presName="circ4" presStyleLbl="vennNode1" presStyleIdx="3" presStyleCnt="4"/>
      <dgm:spPr/>
      <dgm:t>
        <a:bodyPr/>
        <a:lstStyle/>
        <a:p>
          <a:endParaRPr lang="en-US"/>
        </a:p>
      </dgm:t>
    </dgm:pt>
    <dgm:pt modelId="{9681BF1D-ED13-447F-8DCF-5A6D2684EAE4}" type="pres">
      <dgm:prSet presAssocID="{9E38B3C8-35EA-49D4-B8D0-F16AA706EEB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3A1C45-BA05-45D2-ACF5-BD85E1AA85FF}" type="presOf" srcId="{361964B8-28AD-4F65-ADFB-EEF7BE387253}" destId="{35043133-98FA-462F-A5A2-FAC892D4C008}" srcOrd="0" destOrd="0" presId="urn:microsoft.com/office/officeart/2005/8/layout/venn1"/>
    <dgm:cxn modelId="{63C75EE0-7693-442D-ABD3-CF04561D2ED5}" type="presOf" srcId="{F18AD6C9-423A-4513-926B-DD0790FC3D60}" destId="{9F3C58FF-1AB3-440B-8EA3-0A5B45417448}" srcOrd="1" destOrd="0" presId="urn:microsoft.com/office/officeart/2005/8/layout/venn1"/>
    <dgm:cxn modelId="{715F554C-4C0B-4790-AB2F-393C9999BD68}" srcId="{0C873A62-1485-45B4-B6C8-D7C17EC2DE66}" destId="{925FD410-0246-4C76-94BB-E68F0D6ED463}" srcOrd="0" destOrd="0" parTransId="{FD97698B-9273-4838-ADB4-A891297A4F78}" sibTransId="{5A2209C9-94E2-4DE4-8DBA-EFC4C0877D55}"/>
    <dgm:cxn modelId="{73872079-F034-4C64-87EF-75E79ABF343D}" type="presOf" srcId="{0C873A62-1485-45B4-B6C8-D7C17EC2DE66}" destId="{64052946-DCDE-40AF-AAF0-0493D7A3747F}" srcOrd="0" destOrd="0" presId="urn:microsoft.com/office/officeart/2005/8/layout/venn1"/>
    <dgm:cxn modelId="{39756760-30D9-441B-94E7-4C5F3ACA38EF}" type="presOf" srcId="{925FD410-0246-4C76-94BB-E68F0D6ED463}" destId="{EC5B1B38-E500-46AF-BA18-4B47F62F2019}" srcOrd="1" destOrd="0" presId="urn:microsoft.com/office/officeart/2005/8/layout/venn1"/>
    <dgm:cxn modelId="{0E9F020A-026C-4083-9C7C-07650ABF4539}" srcId="{0C873A62-1485-45B4-B6C8-D7C17EC2DE66}" destId="{9E38B3C8-35EA-49D4-B8D0-F16AA706EEB2}" srcOrd="3" destOrd="0" parTransId="{FF558EEA-BCAC-4257-BFD1-CB5C10A14EFB}" sibTransId="{3C0FF678-EDCE-46B7-A1E8-85973700774C}"/>
    <dgm:cxn modelId="{9DE73699-A2E0-451D-9858-EC1E62F510EE}" type="presOf" srcId="{9E38B3C8-35EA-49D4-B8D0-F16AA706EEB2}" destId="{ACD08939-72BB-41E8-958F-045D8BEB63BC}" srcOrd="0" destOrd="0" presId="urn:microsoft.com/office/officeart/2005/8/layout/venn1"/>
    <dgm:cxn modelId="{24ABDD3B-30B5-47AA-96FF-D3A52A15A012}" srcId="{0C873A62-1485-45B4-B6C8-D7C17EC2DE66}" destId="{361964B8-28AD-4F65-ADFB-EEF7BE387253}" srcOrd="2" destOrd="0" parTransId="{A2914564-0F55-4D22-8F3A-E0EDDB68D03B}" sibTransId="{BEEAC49D-A241-4660-B0C7-4AFF8A07303E}"/>
    <dgm:cxn modelId="{12B24D11-9D16-4D24-954E-C00AAFB51907}" type="presOf" srcId="{9E38B3C8-35EA-49D4-B8D0-F16AA706EEB2}" destId="{9681BF1D-ED13-447F-8DCF-5A6D2684EAE4}" srcOrd="1" destOrd="0" presId="urn:microsoft.com/office/officeart/2005/8/layout/venn1"/>
    <dgm:cxn modelId="{2F22E171-F729-435F-A988-A3F95FB356D8}" type="presOf" srcId="{925FD410-0246-4C76-94BB-E68F0D6ED463}" destId="{8BA99244-E172-4553-9F5F-3EDE68D62CC5}" srcOrd="0" destOrd="0" presId="urn:microsoft.com/office/officeart/2005/8/layout/venn1"/>
    <dgm:cxn modelId="{0854BC72-A917-449E-A179-C6A48416DF6D}" type="presOf" srcId="{361964B8-28AD-4F65-ADFB-EEF7BE387253}" destId="{DE0A5072-6711-46DF-B386-1D22038DB015}" srcOrd="1" destOrd="0" presId="urn:microsoft.com/office/officeart/2005/8/layout/venn1"/>
    <dgm:cxn modelId="{7720D7AF-7D77-412A-AA40-EDEBE1E42727}" type="presOf" srcId="{F18AD6C9-423A-4513-926B-DD0790FC3D60}" destId="{3DF987BD-2BCB-4BA9-803E-08C2D7A52BFE}" srcOrd="0" destOrd="0" presId="urn:microsoft.com/office/officeart/2005/8/layout/venn1"/>
    <dgm:cxn modelId="{F6A35BC4-6CEB-40DE-BD95-0FC254D8DE9D}" srcId="{0C873A62-1485-45B4-B6C8-D7C17EC2DE66}" destId="{F18AD6C9-423A-4513-926B-DD0790FC3D60}" srcOrd="1" destOrd="0" parTransId="{DAE31942-8739-424C-954E-CDEB1B9C1D6F}" sibTransId="{0D73B698-B121-45AE-8534-BEE97C86EC26}"/>
    <dgm:cxn modelId="{5006F1D9-C782-48F8-8E97-57B890E92EF6}" type="presParOf" srcId="{64052946-DCDE-40AF-AAF0-0493D7A3747F}" destId="{8BA99244-E172-4553-9F5F-3EDE68D62CC5}" srcOrd="0" destOrd="0" presId="urn:microsoft.com/office/officeart/2005/8/layout/venn1"/>
    <dgm:cxn modelId="{67A71CF2-9CEA-4C60-BEB0-4C02ADEDEDD9}" type="presParOf" srcId="{64052946-DCDE-40AF-AAF0-0493D7A3747F}" destId="{EC5B1B38-E500-46AF-BA18-4B47F62F2019}" srcOrd="1" destOrd="0" presId="urn:microsoft.com/office/officeart/2005/8/layout/venn1"/>
    <dgm:cxn modelId="{977B2B28-0A5D-4EC1-AC98-AB74D4062BC4}" type="presParOf" srcId="{64052946-DCDE-40AF-AAF0-0493D7A3747F}" destId="{3DF987BD-2BCB-4BA9-803E-08C2D7A52BFE}" srcOrd="2" destOrd="0" presId="urn:microsoft.com/office/officeart/2005/8/layout/venn1"/>
    <dgm:cxn modelId="{DF2C9A2F-C848-4D78-84DC-23746DD22BFF}" type="presParOf" srcId="{64052946-DCDE-40AF-AAF0-0493D7A3747F}" destId="{9F3C58FF-1AB3-440B-8EA3-0A5B45417448}" srcOrd="3" destOrd="0" presId="urn:microsoft.com/office/officeart/2005/8/layout/venn1"/>
    <dgm:cxn modelId="{60598728-FBBA-4464-8A18-37D34BCDBE58}" type="presParOf" srcId="{64052946-DCDE-40AF-AAF0-0493D7A3747F}" destId="{35043133-98FA-462F-A5A2-FAC892D4C008}" srcOrd="4" destOrd="0" presId="urn:microsoft.com/office/officeart/2005/8/layout/venn1"/>
    <dgm:cxn modelId="{EF9EA508-7669-4ACC-96F4-8DFE736FFA16}" type="presParOf" srcId="{64052946-DCDE-40AF-AAF0-0493D7A3747F}" destId="{DE0A5072-6711-46DF-B386-1D22038DB015}" srcOrd="5" destOrd="0" presId="urn:microsoft.com/office/officeart/2005/8/layout/venn1"/>
    <dgm:cxn modelId="{928F2CEF-0441-472C-8A21-C9AEC00BEA0A}" type="presParOf" srcId="{64052946-DCDE-40AF-AAF0-0493D7A3747F}" destId="{ACD08939-72BB-41E8-958F-045D8BEB63BC}" srcOrd="6" destOrd="0" presId="urn:microsoft.com/office/officeart/2005/8/layout/venn1"/>
    <dgm:cxn modelId="{308183A7-0AC0-4710-968B-41E4331FE78C}" type="presParOf" srcId="{64052946-DCDE-40AF-AAF0-0493D7A3747F}" destId="{9681BF1D-ED13-447F-8DCF-5A6D2684EAE4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7A3071-6CD9-43C5-AC84-B9A86BE36BD6}" type="doc">
      <dgm:prSet loTypeId="urn:microsoft.com/office/officeart/2005/8/layout/vList6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79E121F-316C-4F56-AB30-C93055BA2735}">
      <dgm:prSet phldrT="[Text]"/>
      <dgm:spPr/>
      <dgm:t>
        <a:bodyPr/>
        <a:lstStyle/>
        <a:p>
          <a:pPr rtl="1"/>
          <a:r>
            <a:rPr lang="fa-IR" dirty="0" smtClean="0"/>
            <a:t>شهود</a:t>
          </a:r>
          <a:endParaRPr lang="en-US" dirty="0"/>
        </a:p>
      </dgm:t>
    </dgm:pt>
    <dgm:pt modelId="{9482AFB2-BCBA-459C-9188-DA9D7A81931D}" type="parTrans" cxnId="{7786B4C1-01A9-4D62-AF3E-BD835F90B897}">
      <dgm:prSet/>
      <dgm:spPr/>
      <dgm:t>
        <a:bodyPr/>
        <a:lstStyle/>
        <a:p>
          <a:pPr rtl="1"/>
          <a:endParaRPr lang="en-US"/>
        </a:p>
      </dgm:t>
    </dgm:pt>
    <dgm:pt modelId="{9697990F-036A-4A87-A467-F4BCB1DEF0A5}" type="sibTrans" cxnId="{7786B4C1-01A9-4D62-AF3E-BD835F90B897}">
      <dgm:prSet/>
      <dgm:spPr/>
      <dgm:t>
        <a:bodyPr/>
        <a:lstStyle/>
        <a:p>
          <a:pPr rtl="1"/>
          <a:endParaRPr lang="en-US"/>
        </a:p>
      </dgm:t>
    </dgm:pt>
    <dgm:pt modelId="{5B144DC5-F319-4732-8BA7-22A45DB20112}">
      <dgm:prSet phldrT="[Text]"/>
      <dgm:spPr/>
      <dgm:t>
        <a:bodyPr/>
        <a:lstStyle/>
        <a:p>
          <a:pPr rtl="1">
            <a:lnSpc>
              <a:spcPct val="120000"/>
            </a:lnSpc>
            <a:spcBef>
              <a:spcPts val="0"/>
            </a:spcBef>
          </a:pPr>
          <a:r>
            <a:rPr lang="fa-IR" dirty="0" smtClean="0"/>
            <a:t>احساس درونی</a:t>
          </a:r>
          <a:endParaRPr lang="en-US" dirty="0"/>
        </a:p>
      </dgm:t>
    </dgm:pt>
    <dgm:pt modelId="{DFE72FE5-CD34-426F-9FAB-F444EBD374F0}" type="parTrans" cxnId="{21C7CEB1-8561-4515-A9DB-4393776321D7}">
      <dgm:prSet/>
      <dgm:spPr/>
      <dgm:t>
        <a:bodyPr/>
        <a:lstStyle/>
        <a:p>
          <a:pPr rtl="1"/>
          <a:endParaRPr lang="en-US"/>
        </a:p>
      </dgm:t>
    </dgm:pt>
    <dgm:pt modelId="{FB17A73B-959A-4412-92BF-8A9DCC76444D}" type="sibTrans" cxnId="{21C7CEB1-8561-4515-A9DB-4393776321D7}">
      <dgm:prSet/>
      <dgm:spPr/>
      <dgm:t>
        <a:bodyPr/>
        <a:lstStyle/>
        <a:p>
          <a:pPr rtl="1"/>
          <a:endParaRPr lang="en-US"/>
        </a:p>
      </dgm:t>
    </dgm:pt>
    <dgm:pt modelId="{0DF03FEF-D60F-409A-A97D-16AC182666A7}">
      <dgm:prSet phldrT="[Text]"/>
      <dgm:spPr/>
      <dgm:t>
        <a:bodyPr/>
        <a:lstStyle/>
        <a:p>
          <a:pPr rtl="1">
            <a:lnSpc>
              <a:spcPct val="90000"/>
            </a:lnSpc>
            <a:spcBef>
              <a:spcPct val="0"/>
            </a:spcBef>
          </a:pPr>
          <a:r>
            <a:rPr lang="fa-IR" dirty="0" smtClean="0"/>
            <a:t>مشاهده افراد</a:t>
          </a:r>
          <a:endParaRPr lang="en-US" dirty="0"/>
        </a:p>
      </dgm:t>
    </dgm:pt>
    <dgm:pt modelId="{9DEBA028-DAA4-4251-BCDB-34307D3429C1}" type="parTrans" cxnId="{B205F287-6D6D-47D0-8171-0C737B043A1E}">
      <dgm:prSet/>
      <dgm:spPr/>
      <dgm:t>
        <a:bodyPr/>
        <a:lstStyle/>
        <a:p>
          <a:pPr rtl="1"/>
          <a:endParaRPr lang="en-US"/>
        </a:p>
      </dgm:t>
    </dgm:pt>
    <dgm:pt modelId="{15E7FB1E-21E1-429E-9647-3E206E06E997}" type="sibTrans" cxnId="{B205F287-6D6D-47D0-8171-0C737B043A1E}">
      <dgm:prSet/>
      <dgm:spPr/>
      <dgm:t>
        <a:bodyPr/>
        <a:lstStyle/>
        <a:p>
          <a:pPr rtl="1"/>
          <a:endParaRPr lang="en-US"/>
        </a:p>
      </dgm:t>
    </dgm:pt>
    <dgm:pt modelId="{FB32DABA-17FF-4690-BBBF-2D740FF127A0}">
      <dgm:prSet phldrT="[Text]"/>
      <dgm:spPr/>
      <dgm:t>
        <a:bodyPr/>
        <a:lstStyle/>
        <a:p>
          <a:pPr rtl="1"/>
          <a:r>
            <a:rPr lang="fa-IR" dirty="0" smtClean="0"/>
            <a:t>مطالعه سیستماتیک</a:t>
          </a:r>
          <a:endParaRPr lang="en-US" dirty="0"/>
        </a:p>
      </dgm:t>
    </dgm:pt>
    <dgm:pt modelId="{3C3797DB-2916-406B-873A-12908A8F256D}" type="parTrans" cxnId="{E9790E07-7697-40C4-8654-B19A5745A05B}">
      <dgm:prSet/>
      <dgm:spPr/>
      <dgm:t>
        <a:bodyPr/>
        <a:lstStyle/>
        <a:p>
          <a:pPr rtl="1"/>
          <a:endParaRPr lang="en-US"/>
        </a:p>
      </dgm:t>
    </dgm:pt>
    <dgm:pt modelId="{84822826-B1C3-4016-B6DE-73C08C094A08}" type="sibTrans" cxnId="{E9790E07-7697-40C4-8654-B19A5745A05B}">
      <dgm:prSet/>
      <dgm:spPr/>
      <dgm:t>
        <a:bodyPr/>
        <a:lstStyle/>
        <a:p>
          <a:pPr rtl="1"/>
          <a:endParaRPr lang="en-US"/>
        </a:p>
      </dgm:t>
    </dgm:pt>
    <dgm:pt modelId="{61878FF9-E9D8-4229-B4B5-603FCA5FE569}">
      <dgm:prSet phldrT="[Text]"/>
      <dgm:spPr/>
      <dgm:t>
        <a:bodyPr/>
        <a:lstStyle/>
        <a:p>
          <a:pPr rtl="1">
            <a:lnSpc>
              <a:spcPct val="120000"/>
            </a:lnSpc>
          </a:pPr>
          <a:r>
            <a:rPr lang="fa-IR" dirty="0" smtClean="0"/>
            <a:t>شواهد علمی</a:t>
          </a:r>
          <a:endParaRPr lang="en-US" dirty="0"/>
        </a:p>
      </dgm:t>
    </dgm:pt>
    <dgm:pt modelId="{E6291297-26A2-4AB3-99D3-2193058A0800}" type="parTrans" cxnId="{2BF9E65E-07C1-4CF2-9D8F-CD6E6A567157}">
      <dgm:prSet/>
      <dgm:spPr/>
      <dgm:t>
        <a:bodyPr/>
        <a:lstStyle/>
        <a:p>
          <a:pPr rtl="1"/>
          <a:endParaRPr lang="en-US"/>
        </a:p>
      </dgm:t>
    </dgm:pt>
    <dgm:pt modelId="{D0523DFF-F110-4184-AC2C-844532FD453A}" type="sibTrans" cxnId="{2BF9E65E-07C1-4CF2-9D8F-CD6E6A567157}">
      <dgm:prSet/>
      <dgm:spPr/>
      <dgm:t>
        <a:bodyPr/>
        <a:lstStyle/>
        <a:p>
          <a:pPr rtl="1"/>
          <a:endParaRPr lang="en-US"/>
        </a:p>
      </dgm:t>
    </dgm:pt>
    <dgm:pt modelId="{A9C9EEE5-56EC-486D-AC4D-52B29D8E1A63}">
      <dgm:prSet phldrT="[Text]"/>
      <dgm:spPr/>
      <dgm:t>
        <a:bodyPr/>
        <a:lstStyle/>
        <a:p>
          <a:pPr rtl="1">
            <a:lnSpc>
              <a:spcPct val="90000"/>
            </a:lnSpc>
          </a:pPr>
          <a:r>
            <a:rPr lang="fa-IR" dirty="0" smtClean="0"/>
            <a:t>پیش بینی رفتارها</a:t>
          </a:r>
          <a:endParaRPr lang="en-US" dirty="0"/>
        </a:p>
      </dgm:t>
    </dgm:pt>
    <dgm:pt modelId="{E1AA2F68-7858-46B8-93C4-CA9F4278AB39}" type="parTrans" cxnId="{3225CF50-0A3C-4F42-9CC5-C30E17C7EB42}">
      <dgm:prSet/>
      <dgm:spPr/>
      <dgm:t>
        <a:bodyPr/>
        <a:lstStyle/>
        <a:p>
          <a:pPr rtl="1"/>
          <a:endParaRPr lang="en-US"/>
        </a:p>
      </dgm:t>
    </dgm:pt>
    <dgm:pt modelId="{F087196C-489C-4CBA-9BE7-D2F160B80845}" type="sibTrans" cxnId="{3225CF50-0A3C-4F42-9CC5-C30E17C7EB42}">
      <dgm:prSet/>
      <dgm:spPr/>
      <dgm:t>
        <a:bodyPr/>
        <a:lstStyle/>
        <a:p>
          <a:pPr rtl="1"/>
          <a:endParaRPr lang="en-US"/>
        </a:p>
      </dgm:t>
    </dgm:pt>
    <dgm:pt modelId="{0A003BFF-8525-474A-9008-749617832FA7}">
      <dgm:prSet phldrT="[Text]"/>
      <dgm:spPr/>
      <dgm:t>
        <a:bodyPr/>
        <a:lstStyle/>
        <a:p>
          <a:pPr rtl="1">
            <a:lnSpc>
              <a:spcPct val="90000"/>
            </a:lnSpc>
          </a:pPr>
          <a:r>
            <a:rPr lang="fa-IR" dirty="0" smtClean="0"/>
            <a:t>بررسی </a:t>
          </a:r>
          <a:r>
            <a:rPr lang="fa-IR" dirty="0" smtClean="0"/>
            <a:t>رابطه‌ها</a:t>
          </a:r>
          <a:endParaRPr lang="en-US" dirty="0"/>
        </a:p>
      </dgm:t>
    </dgm:pt>
    <dgm:pt modelId="{354EC9DD-EC75-470F-AE48-044259F1AD6F}" type="parTrans" cxnId="{B569D4FA-03D5-43B1-A3C2-F33B0820C21A}">
      <dgm:prSet/>
      <dgm:spPr/>
      <dgm:t>
        <a:bodyPr/>
        <a:lstStyle/>
        <a:p>
          <a:pPr rtl="1"/>
          <a:endParaRPr lang="en-US"/>
        </a:p>
      </dgm:t>
    </dgm:pt>
    <dgm:pt modelId="{A342CC38-B911-43B9-8178-4845E12AA170}" type="sibTrans" cxnId="{B569D4FA-03D5-43B1-A3C2-F33B0820C21A}">
      <dgm:prSet/>
      <dgm:spPr/>
      <dgm:t>
        <a:bodyPr/>
        <a:lstStyle/>
        <a:p>
          <a:pPr rtl="1"/>
          <a:endParaRPr lang="en-US"/>
        </a:p>
      </dgm:t>
    </dgm:pt>
    <dgm:pt modelId="{AE8F6225-EC70-433D-889A-41B3F767C1EA}">
      <dgm:prSet phldrT="[Text]"/>
      <dgm:spPr/>
      <dgm:t>
        <a:bodyPr/>
        <a:lstStyle/>
        <a:p>
          <a:pPr rtl="1">
            <a:lnSpc>
              <a:spcPct val="90000"/>
            </a:lnSpc>
            <a:spcBef>
              <a:spcPct val="0"/>
            </a:spcBef>
          </a:pPr>
          <a:r>
            <a:rPr lang="fa-IR" smtClean="0"/>
            <a:t>عقل سلیم</a:t>
          </a:r>
          <a:endParaRPr lang="en-US" dirty="0"/>
        </a:p>
      </dgm:t>
    </dgm:pt>
    <dgm:pt modelId="{5F010DFD-34EB-4E0E-9147-E5A1B05F037A}" type="parTrans" cxnId="{76A7EA14-A1B5-4C8F-9EF9-0E212671032D}">
      <dgm:prSet/>
      <dgm:spPr/>
      <dgm:t>
        <a:bodyPr/>
        <a:lstStyle/>
        <a:p>
          <a:pPr rtl="1"/>
          <a:endParaRPr lang="en-US"/>
        </a:p>
      </dgm:t>
    </dgm:pt>
    <dgm:pt modelId="{0EF439FC-C2D1-43FB-BC33-461CD7B82755}" type="sibTrans" cxnId="{76A7EA14-A1B5-4C8F-9EF9-0E212671032D}">
      <dgm:prSet/>
      <dgm:spPr/>
      <dgm:t>
        <a:bodyPr/>
        <a:lstStyle/>
        <a:p>
          <a:pPr rtl="1"/>
          <a:endParaRPr lang="en-US"/>
        </a:p>
      </dgm:t>
    </dgm:pt>
    <dgm:pt modelId="{1338FF9B-5EC4-442B-96E7-150B41C2E841}" type="pres">
      <dgm:prSet presAssocID="{AC7A3071-6CD9-43C5-AC84-B9A86BE36BD6}" presName="Name0" presStyleCnt="0">
        <dgm:presLayoutVars>
          <dgm:dir val="rev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CF697F6-3C66-4BED-835E-F9B7219292BD}" type="pres">
      <dgm:prSet presAssocID="{179E121F-316C-4F56-AB30-C93055BA2735}" presName="linNode" presStyleCnt="0"/>
      <dgm:spPr/>
      <dgm:t>
        <a:bodyPr/>
        <a:lstStyle/>
        <a:p>
          <a:pPr rtl="1"/>
          <a:endParaRPr lang="fa-IR"/>
        </a:p>
      </dgm:t>
    </dgm:pt>
    <dgm:pt modelId="{4874AC23-4251-4446-A0F2-8BBFF53606EE}" type="pres">
      <dgm:prSet presAssocID="{179E121F-316C-4F56-AB30-C93055BA2735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1CC2B8-D918-430B-BFD3-AEC55FDEA569}" type="pres">
      <dgm:prSet presAssocID="{179E121F-316C-4F56-AB30-C93055BA273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227181-242D-48DF-A3E8-F9E78E8EA6DA}" type="pres">
      <dgm:prSet presAssocID="{9697990F-036A-4A87-A467-F4BCB1DEF0A5}" presName="spacing" presStyleCnt="0"/>
      <dgm:spPr/>
      <dgm:t>
        <a:bodyPr/>
        <a:lstStyle/>
        <a:p>
          <a:pPr rtl="1"/>
          <a:endParaRPr lang="fa-IR"/>
        </a:p>
      </dgm:t>
    </dgm:pt>
    <dgm:pt modelId="{BCD22C0D-F17D-49D4-8C58-E102DF525417}" type="pres">
      <dgm:prSet presAssocID="{FB32DABA-17FF-4690-BBBF-2D740FF127A0}" presName="linNode" presStyleCnt="0"/>
      <dgm:spPr/>
      <dgm:t>
        <a:bodyPr/>
        <a:lstStyle/>
        <a:p>
          <a:pPr rtl="1"/>
          <a:endParaRPr lang="fa-IR"/>
        </a:p>
      </dgm:t>
    </dgm:pt>
    <dgm:pt modelId="{759E2FDD-EFB1-41EC-8E0D-4CCFC26BC789}" type="pres">
      <dgm:prSet presAssocID="{FB32DABA-17FF-4690-BBBF-2D740FF127A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0CFC8-40CF-4BFD-A619-CD52A4236C6D}" type="pres">
      <dgm:prSet presAssocID="{FB32DABA-17FF-4690-BBBF-2D740FF127A0}" presName="childShp" presStyleLbl="bgAccFollowNode1" presStyleIdx="1" presStyleCnt="2" custLinFactNeighborX="2941" custLinFactNeighborY="-2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F9E65E-07C1-4CF2-9D8F-CD6E6A567157}" srcId="{FB32DABA-17FF-4690-BBBF-2D740FF127A0}" destId="{61878FF9-E9D8-4229-B4B5-603FCA5FE569}" srcOrd="1" destOrd="0" parTransId="{E6291297-26A2-4AB3-99D3-2193058A0800}" sibTransId="{D0523DFF-F110-4184-AC2C-844532FD453A}"/>
    <dgm:cxn modelId="{E9790E07-7697-40C4-8654-B19A5745A05B}" srcId="{AC7A3071-6CD9-43C5-AC84-B9A86BE36BD6}" destId="{FB32DABA-17FF-4690-BBBF-2D740FF127A0}" srcOrd="1" destOrd="0" parTransId="{3C3797DB-2916-406B-873A-12908A8F256D}" sibTransId="{84822826-B1C3-4016-B6DE-73C08C094A08}"/>
    <dgm:cxn modelId="{7786B4C1-01A9-4D62-AF3E-BD835F90B897}" srcId="{AC7A3071-6CD9-43C5-AC84-B9A86BE36BD6}" destId="{179E121F-316C-4F56-AB30-C93055BA2735}" srcOrd="0" destOrd="0" parTransId="{9482AFB2-BCBA-459C-9188-DA9D7A81931D}" sibTransId="{9697990F-036A-4A87-A467-F4BCB1DEF0A5}"/>
    <dgm:cxn modelId="{6217CFA0-CE73-4C9C-A93A-5AF5E7788379}" type="presOf" srcId="{AC7A3071-6CD9-43C5-AC84-B9A86BE36BD6}" destId="{1338FF9B-5EC4-442B-96E7-150B41C2E841}" srcOrd="0" destOrd="0" presId="urn:microsoft.com/office/officeart/2005/8/layout/vList6"/>
    <dgm:cxn modelId="{CD895B16-78B5-4E56-BE7C-EE0CAC11293D}" type="presOf" srcId="{5B144DC5-F319-4732-8BA7-22A45DB20112}" destId="{411CC2B8-D918-430B-BFD3-AEC55FDEA569}" srcOrd="0" destOrd="0" presId="urn:microsoft.com/office/officeart/2005/8/layout/vList6"/>
    <dgm:cxn modelId="{B569D4FA-03D5-43B1-A3C2-F33B0820C21A}" srcId="{FB32DABA-17FF-4690-BBBF-2D740FF127A0}" destId="{0A003BFF-8525-474A-9008-749617832FA7}" srcOrd="0" destOrd="0" parTransId="{354EC9DD-EC75-470F-AE48-044259F1AD6F}" sibTransId="{A342CC38-B911-43B9-8178-4845E12AA170}"/>
    <dgm:cxn modelId="{21C7CEB1-8561-4515-A9DB-4393776321D7}" srcId="{179E121F-316C-4F56-AB30-C93055BA2735}" destId="{5B144DC5-F319-4732-8BA7-22A45DB20112}" srcOrd="0" destOrd="0" parTransId="{DFE72FE5-CD34-426F-9FAB-F444EBD374F0}" sibTransId="{FB17A73B-959A-4412-92BF-8A9DCC76444D}"/>
    <dgm:cxn modelId="{39CE6100-634D-480D-A6C4-53DC9BF07DA0}" type="presOf" srcId="{61878FF9-E9D8-4229-B4B5-603FCA5FE569}" destId="{5250CFC8-40CF-4BFD-A619-CD52A4236C6D}" srcOrd="0" destOrd="1" presId="urn:microsoft.com/office/officeart/2005/8/layout/vList6"/>
    <dgm:cxn modelId="{76A7EA14-A1B5-4C8F-9EF9-0E212671032D}" srcId="{179E121F-316C-4F56-AB30-C93055BA2735}" destId="{AE8F6225-EC70-433D-889A-41B3F767C1EA}" srcOrd="2" destOrd="0" parTransId="{5F010DFD-34EB-4E0E-9147-E5A1B05F037A}" sibTransId="{0EF439FC-C2D1-43FB-BC33-461CD7B82755}"/>
    <dgm:cxn modelId="{B205F287-6D6D-47D0-8171-0C737B043A1E}" srcId="{179E121F-316C-4F56-AB30-C93055BA2735}" destId="{0DF03FEF-D60F-409A-A97D-16AC182666A7}" srcOrd="1" destOrd="0" parTransId="{9DEBA028-DAA4-4251-BCDB-34307D3429C1}" sibTransId="{15E7FB1E-21E1-429E-9647-3E206E06E997}"/>
    <dgm:cxn modelId="{905BCC75-08DF-4908-8927-61DED7AB1A79}" type="presOf" srcId="{0DF03FEF-D60F-409A-A97D-16AC182666A7}" destId="{411CC2B8-D918-430B-BFD3-AEC55FDEA569}" srcOrd="0" destOrd="1" presId="urn:microsoft.com/office/officeart/2005/8/layout/vList6"/>
    <dgm:cxn modelId="{A3B80FFF-96D4-4BC2-9490-705FDE1B6834}" type="presOf" srcId="{AE8F6225-EC70-433D-889A-41B3F767C1EA}" destId="{411CC2B8-D918-430B-BFD3-AEC55FDEA569}" srcOrd="0" destOrd="2" presId="urn:microsoft.com/office/officeart/2005/8/layout/vList6"/>
    <dgm:cxn modelId="{FAF94AB4-ACAA-4598-8CA3-A6B1B67202C1}" type="presOf" srcId="{A9C9EEE5-56EC-486D-AC4D-52B29D8E1A63}" destId="{5250CFC8-40CF-4BFD-A619-CD52A4236C6D}" srcOrd="0" destOrd="2" presId="urn:microsoft.com/office/officeart/2005/8/layout/vList6"/>
    <dgm:cxn modelId="{4706D6FA-CF39-448F-8D06-5B1C6FAECD43}" type="presOf" srcId="{FB32DABA-17FF-4690-BBBF-2D740FF127A0}" destId="{759E2FDD-EFB1-41EC-8E0D-4CCFC26BC789}" srcOrd="0" destOrd="0" presId="urn:microsoft.com/office/officeart/2005/8/layout/vList6"/>
    <dgm:cxn modelId="{90272BC6-D9AA-4801-8764-1C547052D43B}" type="presOf" srcId="{179E121F-316C-4F56-AB30-C93055BA2735}" destId="{4874AC23-4251-4446-A0F2-8BBFF53606EE}" srcOrd="0" destOrd="0" presId="urn:microsoft.com/office/officeart/2005/8/layout/vList6"/>
    <dgm:cxn modelId="{3225CF50-0A3C-4F42-9CC5-C30E17C7EB42}" srcId="{FB32DABA-17FF-4690-BBBF-2D740FF127A0}" destId="{A9C9EEE5-56EC-486D-AC4D-52B29D8E1A63}" srcOrd="2" destOrd="0" parTransId="{E1AA2F68-7858-46B8-93C4-CA9F4278AB39}" sibTransId="{F087196C-489C-4CBA-9BE7-D2F160B80845}"/>
    <dgm:cxn modelId="{55B0FC37-8F39-4CA6-9E1C-02DA96632A4C}" type="presOf" srcId="{0A003BFF-8525-474A-9008-749617832FA7}" destId="{5250CFC8-40CF-4BFD-A619-CD52A4236C6D}" srcOrd="0" destOrd="0" presId="urn:microsoft.com/office/officeart/2005/8/layout/vList6"/>
    <dgm:cxn modelId="{FD2794DA-5D57-4CB4-815D-2D6370E743E5}" type="presParOf" srcId="{1338FF9B-5EC4-442B-96E7-150B41C2E841}" destId="{2CF697F6-3C66-4BED-835E-F9B7219292BD}" srcOrd="0" destOrd="0" presId="urn:microsoft.com/office/officeart/2005/8/layout/vList6"/>
    <dgm:cxn modelId="{DB645EEB-DBCF-4A13-BE9E-052711304FD2}" type="presParOf" srcId="{2CF697F6-3C66-4BED-835E-F9B7219292BD}" destId="{4874AC23-4251-4446-A0F2-8BBFF53606EE}" srcOrd="0" destOrd="0" presId="urn:microsoft.com/office/officeart/2005/8/layout/vList6"/>
    <dgm:cxn modelId="{DA1A176C-941E-42C3-80D9-B9D659D9EAB4}" type="presParOf" srcId="{2CF697F6-3C66-4BED-835E-F9B7219292BD}" destId="{411CC2B8-D918-430B-BFD3-AEC55FDEA569}" srcOrd="1" destOrd="0" presId="urn:microsoft.com/office/officeart/2005/8/layout/vList6"/>
    <dgm:cxn modelId="{EAFF13E0-9E6D-4ED6-A2B9-6C32A11A6B76}" type="presParOf" srcId="{1338FF9B-5EC4-442B-96E7-150B41C2E841}" destId="{3A227181-242D-48DF-A3E8-F9E78E8EA6DA}" srcOrd="1" destOrd="0" presId="urn:microsoft.com/office/officeart/2005/8/layout/vList6"/>
    <dgm:cxn modelId="{3D8629A1-3D8F-45F1-A03F-EE999A49D67F}" type="presParOf" srcId="{1338FF9B-5EC4-442B-96E7-150B41C2E841}" destId="{BCD22C0D-F17D-49D4-8C58-E102DF525417}" srcOrd="2" destOrd="0" presId="urn:microsoft.com/office/officeart/2005/8/layout/vList6"/>
    <dgm:cxn modelId="{F69120D3-3022-44BB-A530-B09E79141321}" type="presParOf" srcId="{BCD22C0D-F17D-49D4-8C58-E102DF525417}" destId="{759E2FDD-EFB1-41EC-8E0D-4CCFC26BC789}" srcOrd="0" destOrd="0" presId="urn:microsoft.com/office/officeart/2005/8/layout/vList6"/>
    <dgm:cxn modelId="{EC2BB145-CB1D-4A4F-B8D6-C982DF88B495}" type="presParOf" srcId="{BCD22C0D-F17D-49D4-8C58-E102DF525417}" destId="{5250CFC8-40CF-4BFD-A619-CD52A4236C6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99DD11-368A-4335-926B-CD0ED03F6A0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574F852-722C-4DDE-B18F-6BEE031E3695}">
      <dgm:prSet phldrT="[Text]"/>
      <dgm:spPr/>
      <dgm:t>
        <a:bodyPr/>
        <a:lstStyle/>
        <a:p>
          <a:r>
            <a:rPr lang="fa-IR" dirty="0" smtClean="0"/>
            <a:t>مطرح کردن یک سؤال مدیریتی</a:t>
          </a:r>
          <a:endParaRPr lang="en-US" dirty="0"/>
        </a:p>
      </dgm:t>
    </dgm:pt>
    <dgm:pt modelId="{22E48666-59B6-4345-B39C-973E67A853E8}" type="parTrans" cxnId="{1512E605-44D6-459E-855E-6CB4E429F32A}">
      <dgm:prSet/>
      <dgm:spPr/>
      <dgm:t>
        <a:bodyPr/>
        <a:lstStyle/>
        <a:p>
          <a:endParaRPr lang="en-US"/>
        </a:p>
      </dgm:t>
    </dgm:pt>
    <dgm:pt modelId="{AA2C5230-7DA7-4192-8A67-E0223F9B9800}" type="sibTrans" cxnId="{1512E605-44D6-459E-855E-6CB4E429F32A}">
      <dgm:prSet/>
      <dgm:spPr/>
      <dgm:t>
        <a:bodyPr/>
        <a:lstStyle/>
        <a:p>
          <a:endParaRPr lang="en-US"/>
        </a:p>
      </dgm:t>
    </dgm:pt>
    <dgm:pt modelId="{71919EBE-24D5-48B3-A98E-EE7444308312}">
      <dgm:prSet phldrT="[Text]"/>
      <dgm:spPr/>
      <dgm:t>
        <a:bodyPr/>
        <a:lstStyle/>
        <a:p>
          <a:r>
            <a:rPr lang="fa-IR" dirty="0" smtClean="0"/>
            <a:t>جستجو به دنبال بهترین شواهد موجود</a:t>
          </a:r>
          <a:endParaRPr lang="en-US" dirty="0"/>
        </a:p>
      </dgm:t>
    </dgm:pt>
    <dgm:pt modelId="{C880DD2F-7954-4C4D-ACC2-67F2E2349B03}" type="parTrans" cxnId="{DE4CFC54-273C-4E68-92CB-CEE0C5D22CAE}">
      <dgm:prSet/>
      <dgm:spPr/>
      <dgm:t>
        <a:bodyPr/>
        <a:lstStyle/>
        <a:p>
          <a:endParaRPr lang="en-US"/>
        </a:p>
      </dgm:t>
    </dgm:pt>
    <dgm:pt modelId="{6722C0C3-53A3-4E00-8664-29D13D7CAA7F}" type="sibTrans" cxnId="{DE4CFC54-273C-4E68-92CB-CEE0C5D22CAE}">
      <dgm:prSet/>
      <dgm:spPr/>
      <dgm:t>
        <a:bodyPr/>
        <a:lstStyle/>
        <a:p>
          <a:endParaRPr lang="en-US"/>
        </a:p>
      </dgm:t>
    </dgm:pt>
    <dgm:pt modelId="{15DC82D3-0A3A-4D71-A0C0-0F551F2C2EDC}">
      <dgm:prSet phldrT="[Text]"/>
      <dgm:spPr/>
      <dgm:t>
        <a:bodyPr/>
        <a:lstStyle/>
        <a:p>
          <a:r>
            <a:rPr lang="fa-IR" dirty="0" smtClean="0"/>
            <a:t>بکارگیری عملی اطلاعات موجود</a:t>
          </a:r>
          <a:endParaRPr lang="en-US" dirty="0"/>
        </a:p>
      </dgm:t>
    </dgm:pt>
    <dgm:pt modelId="{36B84661-48F9-443E-98CC-6AAC203CDDB4}" type="parTrans" cxnId="{7763C091-B18A-40D0-B306-C758B0B9B4DD}">
      <dgm:prSet/>
      <dgm:spPr/>
      <dgm:t>
        <a:bodyPr/>
        <a:lstStyle/>
        <a:p>
          <a:endParaRPr lang="en-US"/>
        </a:p>
      </dgm:t>
    </dgm:pt>
    <dgm:pt modelId="{6250F0A4-279F-411F-A60C-56D00956FBB2}" type="sibTrans" cxnId="{7763C091-B18A-40D0-B306-C758B0B9B4DD}">
      <dgm:prSet/>
      <dgm:spPr/>
      <dgm:t>
        <a:bodyPr/>
        <a:lstStyle/>
        <a:p>
          <a:endParaRPr lang="en-US"/>
        </a:p>
      </dgm:t>
    </dgm:pt>
    <dgm:pt modelId="{368C4BB9-2EDE-4CD0-8B30-AEEEE4C25F67}" type="pres">
      <dgm:prSet presAssocID="{2699DD11-368A-4335-926B-CD0ED03F6A08}" presName="arrowDiagram" presStyleCnt="0">
        <dgm:presLayoutVars>
          <dgm:chMax val="5"/>
          <dgm:dir/>
          <dgm:resizeHandles val="exact"/>
        </dgm:presLayoutVars>
      </dgm:prSet>
      <dgm:spPr/>
    </dgm:pt>
    <dgm:pt modelId="{76D3E9BF-319D-49EB-88D3-71FB93D87CC8}" type="pres">
      <dgm:prSet presAssocID="{2699DD11-368A-4335-926B-CD0ED03F6A08}" presName="arrow" presStyleLbl="bgShp" presStyleIdx="0" presStyleCnt="1"/>
      <dgm:spPr/>
    </dgm:pt>
    <dgm:pt modelId="{763E7596-58EA-4F5A-A2A1-C6434E3741E8}" type="pres">
      <dgm:prSet presAssocID="{2699DD11-368A-4335-926B-CD0ED03F6A08}" presName="arrowDiagram3" presStyleCnt="0"/>
      <dgm:spPr/>
    </dgm:pt>
    <dgm:pt modelId="{9B56172A-75CC-4E54-BBC8-867D36EA4342}" type="pres">
      <dgm:prSet presAssocID="{F574F852-722C-4DDE-B18F-6BEE031E3695}" presName="bullet3a" presStyleLbl="node1" presStyleIdx="0" presStyleCnt="3"/>
      <dgm:spPr/>
    </dgm:pt>
    <dgm:pt modelId="{F1539B6E-022F-463B-97D1-2BAE4B6B4379}" type="pres">
      <dgm:prSet presAssocID="{F574F852-722C-4DDE-B18F-6BEE031E3695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F7BE6-D3BC-448F-A0A2-46A46070E8DB}" type="pres">
      <dgm:prSet presAssocID="{71919EBE-24D5-48B3-A98E-EE7444308312}" presName="bullet3b" presStyleLbl="node1" presStyleIdx="1" presStyleCnt="3"/>
      <dgm:spPr/>
    </dgm:pt>
    <dgm:pt modelId="{C66BC072-820B-4895-B57E-ACC9B61890CB}" type="pres">
      <dgm:prSet presAssocID="{71919EBE-24D5-48B3-A98E-EE7444308312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DAC03E-18FB-4EA7-A822-57DECB8C10B6}" type="pres">
      <dgm:prSet presAssocID="{15DC82D3-0A3A-4D71-A0C0-0F551F2C2EDC}" presName="bullet3c" presStyleLbl="node1" presStyleIdx="2" presStyleCnt="3"/>
      <dgm:spPr/>
    </dgm:pt>
    <dgm:pt modelId="{A849A370-CE78-4171-9680-AAB9A3030208}" type="pres">
      <dgm:prSet presAssocID="{15DC82D3-0A3A-4D71-A0C0-0F551F2C2EDC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249A9E-268B-4DD6-AD71-A93319899433}" type="presOf" srcId="{2699DD11-368A-4335-926B-CD0ED03F6A08}" destId="{368C4BB9-2EDE-4CD0-8B30-AEEEE4C25F67}" srcOrd="0" destOrd="0" presId="urn:microsoft.com/office/officeart/2005/8/layout/arrow2"/>
    <dgm:cxn modelId="{0EB5D697-CF40-4484-8687-0D9404E53092}" type="presOf" srcId="{15DC82D3-0A3A-4D71-A0C0-0F551F2C2EDC}" destId="{A849A370-CE78-4171-9680-AAB9A3030208}" srcOrd="0" destOrd="0" presId="urn:microsoft.com/office/officeart/2005/8/layout/arrow2"/>
    <dgm:cxn modelId="{7763C091-B18A-40D0-B306-C758B0B9B4DD}" srcId="{2699DD11-368A-4335-926B-CD0ED03F6A08}" destId="{15DC82D3-0A3A-4D71-A0C0-0F551F2C2EDC}" srcOrd="2" destOrd="0" parTransId="{36B84661-48F9-443E-98CC-6AAC203CDDB4}" sibTransId="{6250F0A4-279F-411F-A60C-56D00956FBB2}"/>
    <dgm:cxn modelId="{DE4CFC54-273C-4E68-92CB-CEE0C5D22CAE}" srcId="{2699DD11-368A-4335-926B-CD0ED03F6A08}" destId="{71919EBE-24D5-48B3-A98E-EE7444308312}" srcOrd="1" destOrd="0" parTransId="{C880DD2F-7954-4C4D-ACC2-67F2E2349B03}" sibTransId="{6722C0C3-53A3-4E00-8664-29D13D7CAA7F}"/>
    <dgm:cxn modelId="{54648585-6B05-49FF-83C3-EBA142143964}" type="presOf" srcId="{F574F852-722C-4DDE-B18F-6BEE031E3695}" destId="{F1539B6E-022F-463B-97D1-2BAE4B6B4379}" srcOrd="0" destOrd="0" presId="urn:microsoft.com/office/officeart/2005/8/layout/arrow2"/>
    <dgm:cxn modelId="{1512E605-44D6-459E-855E-6CB4E429F32A}" srcId="{2699DD11-368A-4335-926B-CD0ED03F6A08}" destId="{F574F852-722C-4DDE-B18F-6BEE031E3695}" srcOrd="0" destOrd="0" parTransId="{22E48666-59B6-4345-B39C-973E67A853E8}" sibTransId="{AA2C5230-7DA7-4192-8A67-E0223F9B9800}"/>
    <dgm:cxn modelId="{D95E2708-FB2A-4B1F-981B-1498497F9171}" type="presOf" srcId="{71919EBE-24D5-48B3-A98E-EE7444308312}" destId="{C66BC072-820B-4895-B57E-ACC9B61890CB}" srcOrd="0" destOrd="0" presId="urn:microsoft.com/office/officeart/2005/8/layout/arrow2"/>
    <dgm:cxn modelId="{A37215F7-0111-40B6-9E68-5A6449171010}" type="presParOf" srcId="{368C4BB9-2EDE-4CD0-8B30-AEEEE4C25F67}" destId="{76D3E9BF-319D-49EB-88D3-71FB93D87CC8}" srcOrd="0" destOrd="0" presId="urn:microsoft.com/office/officeart/2005/8/layout/arrow2"/>
    <dgm:cxn modelId="{A89ABA47-BD7B-4B81-9622-1AC8EF60FDD3}" type="presParOf" srcId="{368C4BB9-2EDE-4CD0-8B30-AEEEE4C25F67}" destId="{763E7596-58EA-4F5A-A2A1-C6434E3741E8}" srcOrd="1" destOrd="0" presId="urn:microsoft.com/office/officeart/2005/8/layout/arrow2"/>
    <dgm:cxn modelId="{19A99ADC-5F8A-4B9F-9F07-43D7E5507113}" type="presParOf" srcId="{763E7596-58EA-4F5A-A2A1-C6434E3741E8}" destId="{9B56172A-75CC-4E54-BBC8-867D36EA4342}" srcOrd="0" destOrd="0" presId="urn:microsoft.com/office/officeart/2005/8/layout/arrow2"/>
    <dgm:cxn modelId="{623BB783-87D6-436F-85AF-DF84112AECB8}" type="presParOf" srcId="{763E7596-58EA-4F5A-A2A1-C6434E3741E8}" destId="{F1539B6E-022F-463B-97D1-2BAE4B6B4379}" srcOrd="1" destOrd="0" presId="urn:microsoft.com/office/officeart/2005/8/layout/arrow2"/>
    <dgm:cxn modelId="{B75DD1C4-F343-47CA-94BA-7031E50BB973}" type="presParOf" srcId="{763E7596-58EA-4F5A-A2A1-C6434E3741E8}" destId="{2B1F7BE6-D3BC-448F-A0A2-46A46070E8DB}" srcOrd="2" destOrd="0" presId="urn:microsoft.com/office/officeart/2005/8/layout/arrow2"/>
    <dgm:cxn modelId="{BEDFB121-46A2-473B-9EF6-38730CE5815F}" type="presParOf" srcId="{763E7596-58EA-4F5A-A2A1-C6434E3741E8}" destId="{C66BC072-820B-4895-B57E-ACC9B61890CB}" srcOrd="3" destOrd="0" presId="urn:microsoft.com/office/officeart/2005/8/layout/arrow2"/>
    <dgm:cxn modelId="{71571191-BF1C-4EBF-A070-6B9D19BC9D41}" type="presParOf" srcId="{763E7596-58EA-4F5A-A2A1-C6434E3741E8}" destId="{5FDAC03E-18FB-4EA7-A822-57DECB8C10B6}" srcOrd="4" destOrd="0" presId="urn:microsoft.com/office/officeart/2005/8/layout/arrow2"/>
    <dgm:cxn modelId="{63EB9C9F-D7D7-45AA-A141-0B41A0B0A9DF}" type="presParOf" srcId="{763E7596-58EA-4F5A-A2A1-C6434E3741E8}" destId="{A849A370-CE78-4171-9680-AAB9A3030208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BA32BF-97CB-447F-BCC6-675EB0965E19}" type="doc">
      <dgm:prSet loTypeId="urn:microsoft.com/office/officeart/2005/8/layout/pyramid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84C6E51-D825-4992-A2F8-12AA05E355C4}">
      <dgm:prSet phldrT="[Text]"/>
      <dgm:spPr/>
      <dgm:t>
        <a:bodyPr/>
        <a:lstStyle/>
        <a:p>
          <a:r>
            <a:rPr lang="fa-IR" dirty="0" smtClean="0"/>
            <a:t>روانشناسی</a:t>
          </a:r>
          <a:endParaRPr lang="en-US" dirty="0"/>
        </a:p>
      </dgm:t>
    </dgm:pt>
    <dgm:pt modelId="{07D60ED6-AF73-4FD4-AD16-7564779FF52B}" type="parTrans" cxnId="{B426996D-4D39-4BEB-9E92-44F9B9A37041}">
      <dgm:prSet/>
      <dgm:spPr/>
      <dgm:t>
        <a:bodyPr/>
        <a:lstStyle/>
        <a:p>
          <a:endParaRPr lang="en-US"/>
        </a:p>
      </dgm:t>
    </dgm:pt>
    <dgm:pt modelId="{B39C69F1-01A9-44F1-BE14-8AD7FBEEE390}" type="sibTrans" cxnId="{B426996D-4D39-4BEB-9E92-44F9B9A37041}">
      <dgm:prSet/>
      <dgm:spPr/>
      <dgm:t>
        <a:bodyPr/>
        <a:lstStyle/>
        <a:p>
          <a:endParaRPr lang="en-US"/>
        </a:p>
      </dgm:t>
    </dgm:pt>
    <dgm:pt modelId="{2AD6EFD0-9607-40FB-9258-51A248D4FB05}">
      <dgm:prSet phldrT="[Text]"/>
      <dgm:spPr/>
      <dgm:t>
        <a:bodyPr/>
        <a:lstStyle/>
        <a:p>
          <a:r>
            <a:rPr lang="fa-IR" b="0" dirty="0" smtClean="0"/>
            <a:t>جامعه‌شناسي</a:t>
          </a:r>
          <a:endParaRPr lang="en-US" b="0" dirty="0"/>
        </a:p>
      </dgm:t>
    </dgm:pt>
    <dgm:pt modelId="{458B52EB-26B6-437E-8C0F-CCF26505BE7F}" type="parTrans" cxnId="{02BE4342-A4D2-4D86-89FF-74F3783CBB9B}">
      <dgm:prSet/>
      <dgm:spPr/>
      <dgm:t>
        <a:bodyPr/>
        <a:lstStyle/>
        <a:p>
          <a:endParaRPr lang="en-US"/>
        </a:p>
      </dgm:t>
    </dgm:pt>
    <dgm:pt modelId="{6CC869C8-81AC-4A31-A99E-F7277E098997}" type="sibTrans" cxnId="{02BE4342-A4D2-4D86-89FF-74F3783CBB9B}">
      <dgm:prSet/>
      <dgm:spPr/>
      <dgm:t>
        <a:bodyPr/>
        <a:lstStyle/>
        <a:p>
          <a:endParaRPr lang="en-US"/>
        </a:p>
      </dgm:t>
    </dgm:pt>
    <dgm:pt modelId="{087F4DF3-CBAF-4E37-B54A-3B29612A0393}">
      <dgm:prSet phldrT="[Text]"/>
      <dgm:spPr/>
      <dgm:t>
        <a:bodyPr/>
        <a:lstStyle/>
        <a:p>
          <a:r>
            <a:rPr lang="fa-IR" dirty="0" smtClean="0"/>
            <a:t>روانشناسی اجتماعی</a:t>
          </a:r>
          <a:endParaRPr lang="en-US" dirty="0"/>
        </a:p>
      </dgm:t>
    </dgm:pt>
    <dgm:pt modelId="{90425320-70F0-479E-82C2-B5AECB5865CD}" type="parTrans" cxnId="{9D785062-AEA4-4631-ACEB-EC36C442889C}">
      <dgm:prSet/>
      <dgm:spPr/>
      <dgm:t>
        <a:bodyPr/>
        <a:lstStyle/>
        <a:p>
          <a:endParaRPr lang="en-US"/>
        </a:p>
      </dgm:t>
    </dgm:pt>
    <dgm:pt modelId="{A43987C7-A8F2-4CD5-8D62-D4A26574148B}" type="sibTrans" cxnId="{9D785062-AEA4-4631-ACEB-EC36C442889C}">
      <dgm:prSet/>
      <dgm:spPr/>
      <dgm:t>
        <a:bodyPr/>
        <a:lstStyle/>
        <a:p>
          <a:endParaRPr lang="en-US"/>
        </a:p>
      </dgm:t>
    </dgm:pt>
    <dgm:pt modelId="{7E66183A-D1BB-4397-A81C-09A736F71C1F}">
      <dgm:prSet phldrT="[Text]"/>
      <dgm:spPr/>
      <dgm:t>
        <a:bodyPr/>
        <a:lstStyle/>
        <a:p>
          <a:r>
            <a:rPr lang="fa-IR" b="0" dirty="0" smtClean="0"/>
            <a:t>انسان‌شناسي</a:t>
          </a:r>
          <a:endParaRPr lang="en-US" b="0" dirty="0"/>
        </a:p>
      </dgm:t>
    </dgm:pt>
    <dgm:pt modelId="{5FAD2524-995A-43FB-A409-C60ECC9A38D1}" type="parTrans" cxnId="{E354853D-D133-437E-AADD-0E5D8E3AC625}">
      <dgm:prSet/>
      <dgm:spPr/>
      <dgm:t>
        <a:bodyPr/>
        <a:lstStyle/>
        <a:p>
          <a:endParaRPr lang="en-US"/>
        </a:p>
      </dgm:t>
    </dgm:pt>
    <dgm:pt modelId="{E1886636-8BB8-43CE-AAB5-FDD7442649D0}" type="sibTrans" cxnId="{E354853D-D133-437E-AADD-0E5D8E3AC625}">
      <dgm:prSet/>
      <dgm:spPr/>
      <dgm:t>
        <a:bodyPr/>
        <a:lstStyle/>
        <a:p>
          <a:endParaRPr lang="en-US"/>
        </a:p>
      </dgm:t>
    </dgm:pt>
    <dgm:pt modelId="{4FD0D08E-F38E-4FBE-8D33-85DDC679924A}" type="pres">
      <dgm:prSet presAssocID="{E9BA32BF-97CB-447F-BCC6-675EB0965E19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E3E895-49F3-43E8-85A7-E65C2D857B77}" type="pres">
      <dgm:prSet presAssocID="{E9BA32BF-97CB-447F-BCC6-675EB0965E19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281A6A-6D55-46F1-ADE7-7801D3CF1719}" type="pres">
      <dgm:prSet presAssocID="{E9BA32BF-97CB-447F-BCC6-675EB0965E19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8AF0EE-DB8B-484B-BC8B-24E5F54B9E01}" type="pres">
      <dgm:prSet presAssocID="{E9BA32BF-97CB-447F-BCC6-675EB0965E19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130677-761C-4CF6-BB70-326E4641EA38}" type="pres">
      <dgm:prSet presAssocID="{E9BA32BF-97CB-447F-BCC6-675EB0965E19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5DFF68-4023-4191-A206-762C45CDD4F8}" type="presOf" srcId="{087F4DF3-CBAF-4E37-B54A-3B29612A0393}" destId="{EE8AF0EE-DB8B-484B-BC8B-24E5F54B9E01}" srcOrd="0" destOrd="0" presId="urn:microsoft.com/office/officeart/2005/8/layout/pyramid4"/>
    <dgm:cxn modelId="{B186BB52-CD8C-4AAF-AF81-742727CDAAC9}" type="presOf" srcId="{2AD6EFD0-9607-40FB-9258-51A248D4FB05}" destId="{D6281A6A-6D55-46F1-ADE7-7801D3CF1719}" srcOrd="0" destOrd="0" presId="urn:microsoft.com/office/officeart/2005/8/layout/pyramid4"/>
    <dgm:cxn modelId="{02BE4342-A4D2-4D86-89FF-74F3783CBB9B}" srcId="{E9BA32BF-97CB-447F-BCC6-675EB0965E19}" destId="{2AD6EFD0-9607-40FB-9258-51A248D4FB05}" srcOrd="1" destOrd="0" parTransId="{458B52EB-26B6-437E-8C0F-CCF26505BE7F}" sibTransId="{6CC869C8-81AC-4A31-A99E-F7277E098997}"/>
    <dgm:cxn modelId="{E354853D-D133-437E-AADD-0E5D8E3AC625}" srcId="{E9BA32BF-97CB-447F-BCC6-675EB0965E19}" destId="{7E66183A-D1BB-4397-A81C-09A736F71C1F}" srcOrd="3" destOrd="0" parTransId="{5FAD2524-995A-43FB-A409-C60ECC9A38D1}" sibTransId="{E1886636-8BB8-43CE-AAB5-FDD7442649D0}"/>
    <dgm:cxn modelId="{27BD88FD-467C-4721-B0F1-CA8D1706906D}" type="presOf" srcId="{7E66183A-D1BB-4397-A81C-09A736F71C1F}" destId="{56130677-761C-4CF6-BB70-326E4641EA38}" srcOrd="0" destOrd="0" presId="urn:microsoft.com/office/officeart/2005/8/layout/pyramid4"/>
    <dgm:cxn modelId="{1EE5992F-C8E6-42B3-8E55-523FD0427059}" type="presOf" srcId="{E9BA32BF-97CB-447F-BCC6-675EB0965E19}" destId="{4FD0D08E-F38E-4FBE-8D33-85DDC679924A}" srcOrd="0" destOrd="0" presId="urn:microsoft.com/office/officeart/2005/8/layout/pyramid4"/>
    <dgm:cxn modelId="{B426996D-4D39-4BEB-9E92-44F9B9A37041}" srcId="{E9BA32BF-97CB-447F-BCC6-675EB0965E19}" destId="{684C6E51-D825-4992-A2F8-12AA05E355C4}" srcOrd="0" destOrd="0" parTransId="{07D60ED6-AF73-4FD4-AD16-7564779FF52B}" sibTransId="{B39C69F1-01A9-44F1-BE14-8AD7FBEEE390}"/>
    <dgm:cxn modelId="{37379D93-F14A-4CEF-912C-4733E8C1CE0F}" type="presOf" srcId="{684C6E51-D825-4992-A2F8-12AA05E355C4}" destId="{C3E3E895-49F3-43E8-85A7-E65C2D857B77}" srcOrd="0" destOrd="0" presId="urn:microsoft.com/office/officeart/2005/8/layout/pyramid4"/>
    <dgm:cxn modelId="{9D785062-AEA4-4631-ACEB-EC36C442889C}" srcId="{E9BA32BF-97CB-447F-BCC6-675EB0965E19}" destId="{087F4DF3-CBAF-4E37-B54A-3B29612A0393}" srcOrd="2" destOrd="0" parTransId="{90425320-70F0-479E-82C2-B5AECB5865CD}" sibTransId="{A43987C7-A8F2-4CD5-8D62-D4A26574148B}"/>
    <dgm:cxn modelId="{EB09FBF1-A211-4F9A-9470-2D175B29B5BE}" type="presParOf" srcId="{4FD0D08E-F38E-4FBE-8D33-85DDC679924A}" destId="{C3E3E895-49F3-43E8-85A7-E65C2D857B77}" srcOrd="0" destOrd="0" presId="urn:microsoft.com/office/officeart/2005/8/layout/pyramid4"/>
    <dgm:cxn modelId="{0CD8E062-2005-4905-B24C-3C240C91D69C}" type="presParOf" srcId="{4FD0D08E-F38E-4FBE-8D33-85DDC679924A}" destId="{D6281A6A-6D55-46F1-ADE7-7801D3CF1719}" srcOrd="1" destOrd="0" presId="urn:microsoft.com/office/officeart/2005/8/layout/pyramid4"/>
    <dgm:cxn modelId="{E332438C-13D2-47DA-9761-C23D2F86E0C2}" type="presParOf" srcId="{4FD0D08E-F38E-4FBE-8D33-85DDC679924A}" destId="{EE8AF0EE-DB8B-484B-BC8B-24E5F54B9E01}" srcOrd="2" destOrd="0" presId="urn:microsoft.com/office/officeart/2005/8/layout/pyramid4"/>
    <dgm:cxn modelId="{2091338E-F997-4CDE-95BD-0C72B0AD87AF}" type="presParOf" srcId="{4FD0D08E-F38E-4FBE-8D33-85DDC679924A}" destId="{56130677-761C-4CF6-BB70-326E4641EA38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253D825-D9C0-433A-9CC7-93D15638D1AA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B97D2F-E8D2-4C3F-9A31-D16CDD85A733}">
      <dgm:prSet phldrT="[Text]" custT="1"/>
      <dgm:spPr/>
      <dgm:t>
        <a:bodyPr/>
        <a:lstStyle/>
        <a:p>
          <a:pPr>
            <a:lnSpc>
              <a:spcPct val="90000"/>
            </a:lnSpc>
          </a:pPr>
          <a:r>
            <a:rPr lang="fa-IR" sz="2300" dirty="0" smtClean="0"/>
            <a:t>متغیر اقتضایی</a:t>
          </a:r>
        </a:p>
        <a:p>
          <a:pPr>
            <a:lnSpc>
              <a:spcPts val="400"/>
            </a:lnSpc>
          </a:pPr>
          <a:r>
            <a:rPr lang="en-US" sz="1800" dirty="0" smtClean="0"/>
            <a:t>(Z)</a:t>
          </a:r>
          <a:endParaRPr lang="en-US" sz="1800" dirty="0"/>
        </a:p>
      </dgm:t>
    </dgm:pt>
    <dgm:pt modelId="{CE329017-B17A-4D23-8198-E35021735D0A}" type="parTrans" cxnId="{57A8AC54-4F17-4FCC-9958-DF29C98F9DBB}">
      <dgm:prSet/>
      <dgm:spPr/>
      <dgm:t>
        <a:bodyPr/>
        <a:lstStyle/>
        <a:p>
          <a:endParaRPr lang="en-US"/>
        </a:p>
      </dgm:t>
    </dgm:pt>
    <dgm:pt modelId="{962FD150-05F3-4DAA-ADFD-A1520D387CBB}" type="sibTrans" cxnId="{57A8AC54-4F17-4FCC-9958-DF29C98F9DBB}">
      <dgm:prSet/>
      <dgm:spPr/>
      <dgm:t>
        <a:bodyPr/>
        <a:lstStyle/>
        <a:p>
          <a:endParaRPr lang="en-US"/>
        </a:p>
      </dgm:t>
    </dgm:pt>
    <dgm:pt modelId="{93ABE6D8-4472-4BDB-94F3-904944073B6A}">
      <dgm:prSet phldrT="[Text]"/>
      <dgm:spPr/>
      <dgm:t>
        <a:bodyPr/>
        <a:lstStyle/>
        <a:p>
          <a:pPr>
            <a:lnSpc>
              <a:spcPct val="90000"/>
            </a:lnSpc>
          </a:pPr>
          <a:r>
            <a:rPr lang="fa-IR" dirty="0" smtClean="0"/>
            <a:t>متغیر مستقل</a:t>
          </a:r>
          <a:endParaRPr lang="en-US" dirty="0" smtClean="0"/>
        </a:p>
        <a:p>
          <a:pPr>
            <a:lnSpc>
              <a:spcPct val="30000"/>
            </a:lnSpc>
          </a:pPr>
          <a:r>
            <a:rPr lang="en-US" dirty="0" smtClean="0"/>
            <a:t>(X)</a:t>
          </a:r>
          <a:endParaRPr lang="en-US" dirty="0"/>
        </a:p>
      </dgm:t>
    </dgm:pt>
    <dgm:pt modelId="{1CD58E18-E08B-4E4B-B531-420BEC175DFA}" type="parTrans" cxnId="{B2982DD9-D001-45BB-8474-FA7D1199B150}">
      <dgm:prSet/>
      <dgm:spPr/>
      <dgm:t>
        <a:bodyPr/>
        <a:lstStyle/>
        <a:p>
          <a:endParaRPr lang="en-US"/>
        </a:p>
      </dgm:t>
    </dgm:pt>
    <dgm:pt modelId="{C5D9844B-CBB1-4249-ACA2-BDB33C28A94D}" type="sibTrans" cxnId="{B2982DD9-D001-45BB-8474-FA7D1199B150}">
      <dgm:prSet/>
      <dgm:spPr/>
      <dgm:t>
        <a:bodyPr/>
        <a:lstStyle/>
        <a:p>
          <a:endParaRPr lang="en-US"/>
        </a:p>
      </dgm:t>
    </dgm:pt>
    <dgm:pt modelId="{C2C80D62-8B93-42C4-88D5-B84D823354E2}">
      <dgm:prSet phldrT="[Text]"/>
      <dgm:spPr/>
      <dgm:t>
        <a:bodyPr/>
        <a:lstStyle/>
        <a:p>
          <a:pPr>
            <a:lnSpc>
              <a:spcPct val="90000"/>
            </a:lnSpc>
          </a:pPr>
          <a:r>
            <a:rPr lang="fa-IR" dirty="0" smtClean="0"/>
            <a:t>متغیر وابسته</a:t>
          </a:r>
        </a:p>
        <a:p>
          <a:pPr>
            <a:lnSpc>
              <a:spcPct val="30000"/>
            </a:lnSpc>
          </a:pPr>
          <a:r>
            <a:rPr lang="en-US" dirty="0" smtClean="0"/>
            <a:t>(Y)</a:t>
          </a:r>
          <a:endParaRPr lang="en-US" dirty="0"/>
        </a:p>
      </dgm:t>
    </dgm:pt>
    <dgm:pt modelId="{FEB8CABA-9906-4855-A505-A325348F2CC0}" type="parTrans" cxnId="{C68FC431-F293-4389-AD89-B088AEE95F1C}">
      <dgm:prSet/>
      <dgm:spPr/>
      <dgm:t>
        <a:bodyPr/>
        <a:lstStyle/>
        <a:p>
          <a:endParaRPr lang="en-US"/>
        </a:p>
      </dgm:t>
    </dgm:pt>
    <dgm:pt modelId="{48E853E4-C9AA-43E0-A536-62CFAA8B0FCA}" type="sibTrans" cxnId="{C68FC431-F293-4389-AD89-B088AEE95F1C}">
      <dgm:prSet/>
      <dgm:spPr/>
      <dgm:t>
        <a:bodyPr/>
        <a:lstStyle/>
        <a:p>
          <a:endParaRPr lang="en-US"/>
        </a:p>
      </dgm:t>
    </dgm:pt>
    <dgm:pt modelId="{6CD1EBA2-6590-433E-90FC-203479184438}">
      <dgm:prSet phldrT="[Text]"/>
      <dgm:spPr/>
      <dgm:t>
        <a:bodyPr/>
        <a:lstStyle/>
        <a:p>
          <a:r>
            <a:rPr lang="fa-IR" dirty="0" smtClean="0"/>
            <a:t>در فرهنگ آمریکا</a:t>
          </a:r>
          <a:endParaRPr lang="en-US" dirty="0"/>
        </a:p>
      </dgm:t>
    </dgm:pt>
    <dgm:pt modelId="{581C009C-D673-4063-B561-6342D26060F6}" type="parTrans" cxnId="{C2CD8228-2D79-4F46-8240-A7E940761956}">
      <dgm:prSet/>
      <dgm:spPr/>
      <dgm:t>
        <a:bodyPr/>
        <a:lstStyle/>
        <a:p>
          <a:endParaRPr lang="en-US"/>
        </a:p>
      </dgm:t>
    </dgm:pt>
    <dgm:pt modelId="{290EF666-F677-493E-9FEC-7C8A9A9C83A0}" type="sibTrans" cxnId="{C2CD8228-2D79-4F46-8240-A7E940761956}">
      <dgm:prSet/>
      <dgm:spPr/>
      <dgm:t>
        <a:bodyPr/>
        <a:lstStyle/>
        <a:p>
          <a:endParaRPr lang="en-US"/>
        </a:p>
      </dgm:t>
    </dgm:pt>
    <dgm:pt modelId="{0A0FF1CF-5EA3-4C5E-A603-E6F5EA7E7681}">
      <dgm:prSet phldrT="[Text]"/>
      <dgm:spPr/>
      <dgm:t>
        <a:bodyPr/>
        <a:lstStyle/>
        <a:p>
          <a:r>
            <a:rPr lang="fa-IR" dirty="0" smtClean="0"/>
            <a:t>رئیس با انگشت به فرد اشاره </a:t>
          </a:r>
          <a:r>
            <a:rPr lang="fa-IR" dirty="0" smtClean="0"/>
            <a:t>می‌کند</a:t>
          </a:r>
          <a:endParaRPr lang="en-US" dirty="0"/>
        </a:p>
      </dgm:t>
    </dgm:pt>
    <dgm:pt modelId="{1D342575-69B9-4C63-A095-CDA49BEC19E4}" type="parTrans" cxnId="{172CDC81-94A6-462C-A178-886BA19C9C01}">
      <dgm:prSet/>
      <dgm:spPr/>
      <dgm:t>
        <a:bodyPr/>
        <a:lstStyle/>
        <a:p>
          <a:endParaRPr lang="en-US"/>
        </a:p>
      </dgm:t>
    </dgm:pt>
    <dgm:pt modelId="{14C75046-D836-4540-8AA1-AF7D80CBCEF8}" type="sibTrans" cxnId="{172CDC81-94A6-462C-A178-886BA19C9C01}">
      <dgm:prSet/>
      <dgm:spPr/>
      <dgm:t>
        <a:bodyPr/>
        <a:lstStyle/>
        <a:p>
          <a:endParaRPr lang="en-US"/>
        </a:p>
      </dgm:t>
    </dgm:pt>
    <dgm:pt modelId="{47F0E71D-B276-49C2-A460-45572C4D0579}">
      <dgm:prSet phldrT="[Text]"/>
      <dgm:spPr/>
      <dgm:t>
        <a:bodyPr/>
        <a:lstStyle/>
        <a:p>
          <a:r>
            <a:rPr lang="fa-IR" dirty="0" smtClean="0"/>
            <a:t>به عنوان تعارف فرض </a:t>
          </a:r>
          <a:r>
            <a:rPr lang="fa-IR" dirty="0" smtClean="0"/>
            <a:t>می‌شود</a:t>
          </a:r>
          <a:endParaRPr lang="en-US" dirty="0"/>
        </a:p>
      </dgm:t>
    </dgm:pt>
    <dgm:pt modelId="{261AEC3F-5DDD-4ADC-AD82-ABE2E4AE18B1}" type="parTrans" cxnId="{50828D0F-CF8C-4DEE-A0C5-4441F3057721}">
      <dgm:prSet/>
      <dgm:spPr/>
      <dgm:t>
        <a:bodyPr/>
        <a:lstStyle/>
        <a:p>
          <a:endParaRPr lang="en-US"/>
        </a:p>
      </dgm:t>
    </dgm:pt>
    <dgm:pt modelId="{AE6F5EE8-7C09-4443-BCC9-A63C1A29223D}" type="sibTrans" cxnId="{50828D0F-CF8C-4DEE-A0C5-4441F3057721}">
      <dgm:prSet/>
      <dgm:spPr/>
      <dgm:t>
        <a:bodyPr/>
        <a:lstStyle/>
        <a:p>
          <a:endParaRPr lang="en-US"/>
        </a:p>
      </dgm:t>
    </dgm:pt>
    <dgm:pt modelId="{D1F449D2-EBDF-44C6-AC1B-58CAD3A2BCD2}">
      <dgm:prSet phldrT="[Text]"/>
      <dgm:spPr/>
      <dgm:t>
        <a:bodyPr/>
        <a:lstStyle/>
        <a:p>
          <a:r>
            <a:rPr lang="fa-IR" dirty="0" smtClean="0"/>
            <a:t>در فرهنگ استرالیا</a:t>
          </a:r>
          <a:endParaRPr lang="en-US" dirty="0"/>
        </a:p>
      </dgm:t>
    </dgm:pt>
    <dgm:pt modelId="{EBD7920C-CDE9-45A7-B757-2370D754723D}" type="parTrans" cxnId="{F413FC8E-D277-4C9E-8B54-CE940289878E}">
      <dgm:prSet/>
      <dgm:spPr/>
      <dgm:t>
        <a:bodyPr/>
        <a:lstStyle/>
        <a:p>
          <a:endParaRPr lang="en-US"/>
        </a:p>
      </dgm:t>
    </dgm:pt>
    <dgm:pt modelId="{8D204F50-78B9-4F22-AB4B-97482EFD7BDC}" type="sibTrans" cxnId="{F413FC8E-D277-4C9E-8B54-CE940289878E}">
      <dgm:prSet/>
      <dgm:spPr/>
      <dgm:t>
        <a:bodyPr/>
        <a:lstStyle/>
        <a:p>
          <a:endParaRPr lang="en-US"/>
        </a:p>
      </dgm:t>
    </dgm:pt>
    <dgm:pt modelId="{882E0BAC-03CE-4C26-8EBA-FDB1D4EF80F8}">
      <dgm:prSet phldrT="[Text]"/>
      <dgm:spPr/>
      <dgm:t>
        <a:bodyPr/>
        <a:lstStyle/>
        <a:p>
          <a:r>
            <a:rPr lang="fa-IR" dirty="0" smtClean="0"/>
            <a:t>رئیس با انگشت به فرد اشاره می‌کند</a:t>
          </a:r>
          <a:endParaRPr lang="en-US" dirty="0"/>
        </a:p>
      </dgm:t>
    </dgm:pt>
    <dgm:pt modelId="{8A22F934-622C-4077-A9A5-DA6C352A6435}" type="parTrans" cxnId="{365C20EE-9ABE-48E5-ADA4-77973287B287}">
      <dgm:prSet/>
      <dgm:spPr/>
      <dgm:t>
        <a:bodyPr/>
        <a:lstStyle/>
        <a:p>
          <a:endParaRPr lang="en-US"/>
        </a:p>
      </dgm:t>
    </dgm:pt>
    <dgm:pt modelId="{2E95F542-81A6-4C85-904C-3E4899347178}" type="sibTrans" cxnId="{365C20EE-9ABE-48E5-ADA4-77973287B287}">
      <dgm:prSet/>
      <dgm:spPr/>
      <dgm:t>
        <a:bodyPr/>
        <a:lstStyle/>
        <a:p>
          <a:endParaRPr lang="en-US"/>
        </a:p>
      </dgm:t>
    </dgm:pt>
    <dgm:pt modelId="{4ADD5DAA-1406-4380-8339-F37CFA9BA393}">
      <dgm:prSet phldrT="[Text]"/>
      <dgm:spPr/>
      <dgm:t>
        <a:bodyPr/>
        <a:lstStyle/>
        <a:p>
          <a:r>
            <a:rPr lang="fa-IR" dirty="0" smtClean="0"/>
            <a:t>به عنوان بی احترامی فرض می‌شود</a:t>
          </a:r>
          <a:endParaRPr lang="en-US" dirty="0"/>
        </a:p>
      </dgm:t>
    </dgm:pt>
    <dgm:pt modelId="{A19FDFA7-8D39-4BA2-A33B-82BAEBF0928F}" type="parTrans" cxnId="{192E3181-3382-441F-8D8A-530233C7B012}">
      <dgm:prSet/>
      <dgm:spPr/>
      <dgm:t>
        <a:bodyPr/>
        <a:lstStyle/>
        <a:p>
          <a:endParaRPr lang="en-US"/>
        </a:p>
      </dgm:t>
    </dgm:pt>
    <dgm:pt modelId="{36E2A4F5-A8BC-4420-A4B6-B6AA493355C5}" type="sibTrans" cxnId="{192E3181-3382-441F-8D8A-530233C7B012}">
      <dgm:prSet/>
      <dgm:spPr/>
      <dgm:t>
        <a:bodyPr/>
        <a:lstStyle/>
        <a:p>
          <a:endParaRPr lang="en-US"/>
        </a:p>
      </dgm:t>
    </dgm:pt>
    <dgm:pt modelId="{62D7A38F-CAD9-4614-BA26-F8CA5F8F4735}" type="pres">
      <dgm:prSet presAssocID="{C253D825-D9C0-433A-9CC7-93D15638D1AA}" presName="Name0" presStyleCnt="0">
        <dgm:presLayoutVars>
          <dgm:chPref val="3"/>
          <dgm:dir val="rev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C7192C8-0EB6-4F79-A77B-A852887D6110}" type="pres">
      <dgm:prSet presAssocID="{5CB97D2F-E8D2-4C3F-9A31-D16CDD85A733}" presName="horFlow" presStyleCnt="0"/>
      <dgm:spPr/>
    </dgm:pt>
    <dgm:pt modelId="{8D99CAC9-33A9-4422-9643-829685ADB089}" type="pres">
      <dgm:prSet presAssocID="{5CB97D2F-E8D2-4C3F-9A31-D16CDD85A733}" presName="bigChev" presStyleLbl="node1" presStyleIdx="0" presStyleCnt="3"/>
      <dgm:spPr/>
      <dgm:t>
        <a:bodyPr/>
        <a:lstStyle/>
        <a:p>
          <a:endParaRPr lang="en-US"/>
        </a:p>
      </dgm:t>
    </dgm:pt>
    <dgm:pt modelId="{5FA62EAB-A2BD-45CD-B276-6887602F2B7E}" type="pres">
      <dgm:prSet presAssocID="{1CD58E18-E08B-4E4B-B531-420BEC175DFA}" presName="parTrans" presStyleCnt="0"/>
      <dgm:spPr/>
    </dgm:pt>
    <dgm:pt modelId="{F3A4A1E7-2DF6-4302-B6CF-86517B971547}" type="pres">
      <dgm:prSet presAssocID="{93ABE6D8-4472-4BDB-94F3-904944073B6A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E617C-7149-4AD8-9F72-F6189EDCBD76}" type="pres">
      <dgm:prSet presAssocID="{C5D9844B-CBB1-4249-ACA2-BDB33C28A94D}" presName="sibTrans" presStyleCnt="0"/>
      <dgm:spPr/>
    </dgm:pt>
    <dgm:pt modelId="{6C41C25E-8DC5-41AE-AFBC-6BA2B9CA6033}" type="pres">
      <dgm:prSet presAssocID="{C2C80D62-8B93-42C4-88D5-B84D823354E2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6D4253-41FD-4E09-AB93-AB0568565693}" type="pres">
      <dgm:prSet presAssocID="{5CB97D2F-E8D2-4C3F-9A31-D16CDD85A733}" presName="vSp" presStyleCnt="0"/>
      <dgm:spPr/>
    </dgm:pt>
    <dgm:pt modelId="{61CEB392-675B-4D71-9D0B-63AB480CA3C7}" type="pres">
      <dgm:prSet presAssocID="{6CD1EBA2-6590-433E-90FC-203479184438}" presName="horFlow" presStyleCnt="0"/>
      <dgm:spPr/>
    </dgm:pt>
    <dgm:pt modelId="{24466A8B-799D-4474-ADEE-7E159BD5E75A}" type="pres">
      <dgm:prSet presAssocID="{6CD1EBA2-6590-433E-90FC-203479184438}" presName="bigChev" presStyleLbl="node1" presStyleIdx="1" presStyleCnt="3"/>
      <dgm:spPr/>
      <dgm:t>
        <a:bodyPr/>
        <a:lstStyle/>
        <a:p>
          <a:endParaRPr lang="en-US"/>
        </a:p>
      </dgm:t>
    </dgm:pt>
    <dgm:pt modelId="{50C7F1BD-5A90-4ED8-A5CC-87CD847C803B}" type="pres">
      <dgm:prSet presAssocID="{1D342575-69B9-4C63-A095-CDA49BEC19E4}" presName="parTrans" presStyleCnt="0"/>
      <dgm:spPr/>
    </dgm:pt>
    <dgm:pt modelId="{C2B8814A-DA2F-47A5-B0D4-AFAB4DF07B1C}" type="pres">
      <dgm:prSet presAssocID="{0A0FF1CF-5EA3-4C5E-A603-E6F5EA7E7681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50E300-CB08-493D-ABD6-C6EE5D402B12}" type="pres">
      <dgm:prSet presAssocID="{14C75046-D836-4540-8AA1-AF7D80CBCEF8}" presName="sibTrans" presStyleCnt="0"/>
      <dgm:spPr/>
    </dgm:pt>
    <dgm:pt modelId="{5816C711-AFB3-46AF-9A6B-7484D01DED80}" type="pres">
      <dgm:prSet presAssocID="{47F0E71D-B276-49C2-A460-45572C4D0579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63DEE6-B4F5-4477-9F34-E55401AA316B}" type="pres">
      <dgm:prSet presAssocID="{6CD1EBA2-6590-433E-90FC-203479184438}" presName="vSp" presStyleCnt="0"/>
      <dgm:spPr/>
    </dgm:pt>
    <dgm:pt modelId="{8927EC1D-72AC-4522-9907-674153E7D035}" type="pres">
      <dgm:prSet presAssocID="{D1F449D2-EBDF-44C6-AC1B-58CAD3A2BCD2}" presName="horFlow" presStyleCnt="0"/>
      <dgm:spPr/>
    </dgm:pt>
    <dgm:pt modelId="{291A827B-95D1-4D6B-87D2-DBBD993B6449}" type="pres">
      <dgm:prSet presAssocID="{D1F449D2-EBDF-44C6-AC1B-58CAD3A2BCD2}" presName="bigChev" presStyleLbl="node1" presStyleIdx="2" presStyleCnt="3"/>
      <dgm:spPr/>
      <dgm:t>
        <a:bodyPr/>
        <a:lstStyle/>
        <a:p>
          <a:endParaRPr lang="en-US"/>
        </a:p>
      </dgm:t>
    </dgm:pt>
    <dgm:pt modelId="{103C695A-21BF-4991-B5A5-81C8FEE4B592}" type="pres">
      <dgm:prSet presAssocID="{8A22F934-622C-4077-A9A5-DA6C352A6435}" presName="parTrans" presStyleCnt="0"/>
      <dgm:spPr/>
    </dgm:pt>
    <dgm:pt modelId="{E511DDB2-26F7-456D-9B95-7C9F8C9AD63F}" type="pres">
      <dgm:prSet presAssocID="{882E0BAC-03CE-4C26-8EBA-FDB1D4EF80F8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7FBDBF-0809-4897-BE11-4A4E8FDBEA7C}" type="pres">
      <dgm:prSet presAssocID="{2E95F542-81A6-4C85-904C-3E4899347178}" presName="sibTrans" presStyleCnt="0"/>
      <dgm:spPr/>
    </dgm:pt>
    <dgm:pt modelId="{4A4D7E4C-B76C-4B7D-8D45-C212C8DCE18F}" type="pres">
      <dgm:prSet presAssocID="{4ADD5DAA-1406-4380-8339-F37CFA9BA393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806BFD-0D19-4D06-8339-7CBCB33E8C46}" type="presOf" srcId="{882E0BAC-03CE-4C26-8EBA-FDB1D4EF80F8}" destId="{E511DDB2-26F7-456D-9B95-7C9F8C9AD63F}" srcOrd="0" destOrd="0" presId="urn:microsoft.com/office/officeart/2005/8/layout/lProcess3"/>
    <dgm:cxn modelId="{C68FC431-F293-4389-AD89-B088AEE95F1C}" srcId="{5CB97D2F-E8D2-4C3F-9A31-D16CDD85A733}" destId="{C2C80D62-8B93-42C4-88D5-B84D823354E2}" srcOrd="1" destOrd="0" parTransId="{FEB8CABA-9906-4855-A505-A325348F2CC0}" sibTransId="{48E853E4-C9AA-43E0-A536-62CFAA8B0FCA}"/>
    <dgm:cxn modelId="{50828D0F-CF8C-4DEE-A0C5-4441F3057721}" srcId="{6CD1EBA2-6590-433E-90FC-203479184438}" destId="{47F0E71D-B276-49C2-A460-45572C4D0579}" srcOrd="1" destOrd="0" parTransId="{261AEC3F-5DDD-4ADC-AD82-ABE2E4AE18B1}" sibTransId="{AE6F5EE8-7C09-4443-BCC9-A63C1A29223D}"/>
    <dgm:cxn modelId="{192E3181-3382-441F-8D8A-530233C7B012}" srcId="{D1F449D2-EBDF-44C6-AC1B-58CAD3A2BCD2}" destId="{4ADD5DAA-1406-4380-8339-F37CFA9BA393}" srcOrd="1" destOrd="0" parTransId="{A19FDFA7-8D39-4BA2-A33B-82BAEBF0928F}" sibTransId="{36E2A4F5-A8BC-4420-A4B6-B6AA493355C5}"/>
    <dgm:cxn modelId="{365C20EE-9ABE-48E5-ADA4-77973287B287}" srcId="{D1F449D2-EBDF-44C6-AC1B-58CAD3A2BCD2}" destId="{882E0BAC-03CE-4C26-8EBA-FDB1D4EF80F8}" srcOrd="0" destOrd="0" parTransId="{8A22F934-622C-4077-A9A5-DA6C352A6435}" sibTransId="{2E95F542-81A6-4C85-904C-3E4899347178}"/>
    <dgm:cxn modelId="{172CDC81-94A6-462C-A178-886BA19C9C01}" srcId="{6CD1EBA2-6590-433E-90FC-203479184438}" destId="{0A0FF1CF-5EA3-4C5E-A603-E6F5EA7E7681}" srcOrd="0" destOrd="0" parTransId="{1D342575-69B9-4C63-A095-CDA49BEC19E4}" sibTransId="{14C75046-D836-4540-8AA1-AF7D80CBCEF8}"/>
    <dgm:cxn modelId="{27133F61-FAF4-43E6-A1A5-162AE197BD4C}" type="presOf" srcId="{5CB97D2F-E8D2-4C3F-9A31-D16CDD85A733}" destId="{8D99CAC9-33A9-4422-9643-829685ADB089}" srcOrd="0" destOrd="0" presId="urn:microsoft.com/office/officeart/2005/8/layout/lProcess3"/>
    <dgm:cxn modelId="{4A058F39-3663-43E5-95AB-484B20B9E934}" type="presOf" srcId="{C2C80D62-8B93-42C4-88D5-B84D823354E2}" destId="{6C41C25E-8DC5-41AE-AFBC-6BA2B9CA6033}" srcOrd="0" destOrd="0" presId="urn:microsoft.com/office/officeart/2005/8/layout/lProcess3"/>
    <dgm:cxn modelId="{C2CD8228-2D79-4F46-8240-A7E940761956}" srcId="{C253D825-D9C0-433A-9CC7-93D15638D1AA}" destId="{6CD1EBA2-6590-433E-90FC-203479184438}" srcOrd="1" destOrd="0" parTransId="{581C009C-D673-4063-B561-6342D26060F6}" sibTransId="{290EF666-F677-493E-9FEC-7C8A9A9C83A0}"/>
    <dgm:cxn modelId="{7F79A13E-C332-4D7C-92E8-4BBBE59CABCC}" type="presOf" srcId="{D1F449D2-EBDF-44C6-AC1B-58CAD3A2BCD2}" destId="{291A827B-95D1-4D6B-87D2-DBBD993B6449}" srcOrd="0" destOrd="0" presId="urn:microsoft.com/office/officeart/2005/8/layout/lProcess3"/>
    <dgm:cxn modelId="{B2982DD9-D001-45BB-8474-FA7D1199B150}" srcId="{5CB97D2F-E8D2-4C3F-9A31-D16CDD85A733}" destId="{93ABE6D8-4472-4BDB-94F3-904944073B6A}" srcOrd="0" destOrd="0" parTransId="{1CD58E18-E08B-4E4B-B531-420BEC175DFA}" sibTransId="{C5D9844B-CBB1-4249-ACA2-BDB33C28A94D}"/>
    <dgm:cxn modelId="{6CACE483-93C6-4C3D-A98E-37D6A8BD5B03}" type="presOf" srcId="{6CD1EBA2-6590-433E-90FC-203479184438}" destId="{24466A8B-799D-4474-ADEE-7E159BD5E75A}" srcOrd="0" destOrd="0" presId="urn:microsoft.com/office/officeart/2005/8/layout/lProcess3"/>
    <dgm:cxn modelId="{F413FC8E-D277-4C9E-8B54-CE940289878E}" srcId="{C253D825-D9C0-433A-9CC7-93D15638D1AA}" destId="{D1F449D2-EBDF-44C6-AC1B-58CAD3A2BCD2}" srcOrd="2" destOrd="0" parTransId="{EBD7920C-CDE9-45A7-B757-2370D754723D}" sibTransId="{8D204F50-78B9-4F22-AB4B-97482EFD7BDC}"/>
    <dgm:cxn modelId="{E77DFBD8-16BD-480E-87F4-E4C1EA98428F}" type="presOf" srcId="{93ABE6D8-4472-4BDB-94F3-904944073B6A}" destId="{F3A4A1E7-2DF6-4302-B6CF-86517B971547}" srcOrd="0" destOrd="0" presId="urn:microsoft.com/office/officeart/2005/8/layout/lProcess3"/>
    <dgm:cxn modelId="{05D9EF29-E2C8-4F24-A431-9C268F17764F}" type="presOf" srcId="{47F0E71D-B276-49C2-A460-45572C4D0579}" destId="{5816C711-AFB3-46AF-9A6B-7484D01DED80}" srcOrd="0" destOrd="0" presId="urn:microsoft.com/office/officeart/2005/8/layout/lProcess3"/>
    <dgm:cxn modelId="{7591F8EB-F368-47E2-8FBA-DAAA03DB52F7}" type="presOf" srcId="{C253D825-D9C0-433A-9CC7-93D15638D1AA}" destId="{62D7A38F-CAD9-4614-BA26-F8CA5F8F4735}" srcOrd="0" destOrd="0" presId="urn:microsoft.com/office/officeart/2005/8/layout/lProcess3"/>
    <dgm:cxn modelId="{0B7485F3-D1FF-4EAB-8ADD-ABAE2377CD3A}" type="presOf" srcId="{4ADD5DAA-1406-4380-8339-F37CFA9BA393}" destId="{4A4D7E4C-B76C-4B7D-8D45-C212C8DCE18F}" srcOrd="0" destOrd="0" presId="urn:microsoft.com/office/officeart/2005/8/layout/lProcess3"/>
    <dgm:cxn modelId="{EE8B4C08-7745-4BA1-BD09-76B40F912EFF}" type="presOf" srcId="{0A0FF1CF-5EA3-4C5E-A603-E6F5EA7E7681}" destId="{C2B8814A-DA2F-47A5-B0D4-AFAB4DF07B1C}" srcOrd="0" destOrd="0" presId="urn:microsoft.com/office/officeart/2005/8/layout/lProcess3"/>
    <dgm:cxn modelId="{57A8AC54-4F17-4FCC-9958-DF29C98F9DBB}" srcId="{C253D825-D9C0-433A-9CC7-93D15638D1AA}" destId="{5CB97D2F-E8D2-4C3F-9A31-D16CDD85A733}" srcOrd="0" destOrd="0" parTransId="{CE329017-B17A-4D23-8198-E35021735D0A}" sibTransId="{962FD150-05F3-4DAA-ADFD-A1520D387CBB}"/>
    <dgm:cxn modelId="{A1C90208-71EB-4F98-A04E-0941140FA350}" type="presParOf" srcId="{62D7A38F-CAD9-4614-BA26-F8CA5F8F4735}" destId="{4C7192C8-0EB6-4F79-A77B-A852887D6110}" srcOrd="0" destOrd="0" presId="urn:microsoft.com/office/officeart/2005/8/layout/lProcess3"/>
    <dgm:cxn modelId="{DFD99AFA-EB6E-46B6-9DFD-341175F8190B}" type="presParOf" srcId="{4C7192C8-0EB6-4F79-A77B-A852887D6110}" destId="{8D99CAC9-33A9-4422-9643-829685ADB089}" srcOrd="0" destOrd="0" presId="urn:microsoft.com/office/officeart/2005/8/layout/lProcess3"/>
    <dgm:cxn modelId="{0E552FAE-BD4C-4968-B658-91C8F4747BDF}" type="presParOf" srcId="{4C7192C8-0EB6-4F79-A77B-A852887D6110}" destId="{5FA62EAB-A2BD-45CD-B276-6887602F2B7E}" srcOrd="1" destOrd="0" presId="urn:microsoft.com/office/officeart/2005/8/layout/lProcess3"/>
    <dgm:cxn modelId="{79CE3024-470D-4DBC-9D37-F3F97686A048}" type="presParOf" srcId="{4C7192C8-0EB6-4F79-A77B-A852887D6110}" destId="{F3A4A1E7-2DF6-4302-B6CF-86517B971547}" srcOrd="2" destOrd="0" presId="urn:microsoft.com/office/officeart/2005/8/layout/lProcess3"/>
    <dgm:cxn modelId="{EDB923CB-C9A5-4D01-B2FA-0BD9FBCC944E}" type="presParOf" srcId="{4C7192C8-0EB6-4F79-A77B-A852887D6110}" destId="{B09E617C-7149-4AD8-9F72-F6189EDCBD76}" srcOrd="3" destOrd="0" presId="urn:microsoft.com/office/officeart/2005/8/layout/lProcess3"/>
    <dgm:cxn modelId="{3336252F-59DD-4A22-A589-CE99534CCD2C}" type="presParOf" srcId="{4C7192C8-0EB6-4F79-A77B-A852887D6110}" destId="{6C41C25E-8DC5-41AE-AFBC-6BA2B9CA6033}" srcOrd="4" destOrd="0" presId="urn:microsoft.com/office/officeart/2005/8/layout/lProcess3"/>
    <dgm:cxn modelId="{E906ADEA-52FA-4B94-96BF-9610B4A9F1D4}" type="presParOf" srcId="{62D7A38F-CAD9-4614-BA26-F8CA5F8F4735}" destId="{236D4253-41FD-4E09-AB93-AB0568565693}" srcOrd="1" destOrd="0" presId="urn:microsoft.com/office/officeart/2005/8/layout/lProcess3"/>
    <dgm:cxn modelId="{FA22E43B-7057-40B7-8A64-E8FB9D86DAA2}" type="presParOf" srcId="{62D7A38F-CAD9-4614-BA26-F8CA5F8F4735}" destId="{61CEB392-675B-4D71-9D0B-63AB480CA3C7}" srcOrd="2" destOrd="0" presId="urn:microsoft.com/office/officeart/2005/8/layout/lProcess3"/>
    <dgm:cxn modelId="{3972900D-0A2D-4DF1-BF12-579D76CC1FD1}" type="presParOf" srcId="{61CEB392-675B-4D71-9D0B-63AB480CA3C7}" destId="{24466A8B-799D-4474-ADEE-7E159BD5E75A}" srcOrd="0" destOrd="0" presId="urn:microsoft.com/office/officeart/2005/8/layout/lProcess3"/>
    <dgm:cxn modelId="{653336D9-BE6D-4794-84F2-0259D8056847}" type="presParOf" srcId="{61CEB392-675B-4D71-9D0B-63AB480CA3C7}" destId="{50C7F1BD-5A90-4ED8-A5CC-87CD847C803B}" srcOrd="1" destOrd="0" presId="urn:microsoft.com/office/officeart/2005/8/layout/lProcess3"/>
    <dgm:cxn modelId="{C1B464A1-74D7-4FAB-BFB9-E592DDF10E06}" type="presParOf" srcId="{61CEB392-675B-4D71-9D0B-63AB480CA3C7}" destId="{C2B8814A-DA2F-47A5-B0D4-AFAB4DF07B1C}" srcOrd="2" destOrd="0" presId="urn:microsoft.com/office/officeart/2005/8/layout/lProcess3"/>
    <dgm:cxn modelId="{1332C128-98CB-4728-989D-6E2BBB714252}" type="presParOf" srcId="{61CEB392-675B-4D71-9D0B-63AB480CA3C7}" destId="{7350E300-CB08-493D-ABD6-C6EE5D402B12}" srcOrd="3" destOrd="0" presId="urn:microsoft.com/office/officeart/2005/8/layout/lProcess3"/>
    <dgm:cxn modelId="{3457D192-3D02-4305-A499-868028911525}" type="presParOf" srcId="{61CEB392-675B-4D71-9D0B-63AB480CA3C7}" destId="{5816C711-AFB3-46AF-9A6B-7484D01DED80}" srcOrd="4" destOrd="0" presId="urn:microsoft.com/office/officeart/2005/8/layout/lProcess3"/>
    <dgm:cxn modelId="{2A60B7CD-595F-41A2-A47F-AF95FFA1F7B7}" type="presParOf" srcId="{62D7A38F-CAD9-4614-BA26-F8CA5F8F4735}" destId="{FD63DEE6-B4F5-4477-9F34-E55401AA316B}" srcOrd="3" destOrd="0" presId="urn:microsoft.com/office/officeart/2005/8/layout/lProcess3"/>
    <dgm:cxn modelId="{4BF4266F-4619-4609-88F2-2838D7821BC6}" type="presParOf" srcId="{62D7A38F-CAD9-4614-BA26-F8CA5F8F4735}" destId="{8927EC1D-72AC-4522-9907-674153E7D035}" srcOrd="4" destOrd="0" presId="urn:microsoft.com/office/officeart/2005/8/layout/lProcess3"/>
    <dgm:cxn modelId="{A51C6E87-04C3-4700-A687-BD26E631312F}" type="presParOf" srcId="{8927EC1D-72AC-4522-9907-674153E7D035}" destId="{291A827B-95D1-4D6B-87D2-DBBD993B6449}" srcOrd="0" destOrd="0" presId="urn:microsoft.com/office/officeart/2005/8/layout/lProcess3"/>
    <dgm:cxn modelId="{086EDC7B-C644-4CCD-A9C0-3F3605D50795}" type="presParOf" srcId="{8927EC1D-72AC-4522-9907-674153E7D035}" destId="{103C695A-21BF-4991-B5A5-81C8FEE4B592}" srcOrd="1" destOrd="0" presId="urn:microsoft.com/office/officeart/2005/8/layout/lProcess3"/>
    <dgm:cxn modelId="{9D2E6D2F-6CBB-4338-BB5A-44419EBFF9FA}" type="presParOf" srcId="{8927EC1D-72AC-4522-9907-674153E7D035}" destId="{E511DDB2-26F7-456D-9B95-7C9F8C9AD63F}" srcOrd="2" destOrd="0" presId="urn:microsoft.com/office/officeart/2005/8/layout/lProcess3"/>
    <dgm:cxn modelId="{0D53B98C-97BB-4C18-A04A-CE778AF65B89}" type="presParOf" srcId="{8927EC1D-72AC-4522-9907-674153E7D035}" destId="{917FBDBF-0809-4897-BE11-4A4E8FDBEA7C}" srcOrd="3" destOrd="0" presId="urn:microsoft.com/office/officeart/2005/8/layout/lProcess3"/>
    <dgm:cxn modelId="{1DB86F2C-9031-47E8-B9BB-B7E3E202277D}" type="presParOf" srcId="{8927EC1D-72AC-4522-9907-674153E7D035}" destId="{4A4D7E4C-B76C-4B7D-8D45-C212C8DCE18F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A99244-E172-4553-9F5F-3EDE68D62CC5}">
      <dsp:nvSpPr>
        <dsp:cNvPr id="0" name=""/>
        <dsp:cNvSpPr/>
      </dsp:nvSpPr>
      <dsp:spPr>
        <a:xfrm>
          <a:off x="2558795" y="51053"/>
          <a:ext cx="2654807" cy="265480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5">
                <a:alpha val="5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/>
            <a:t>کنترل</a:t>
          </a:r>
          <a:endParaRPr lang="en-US" sz="2300" b="1" kern="1200" dirty="0"/>
        </a:p>
      </dsp:txBody>
      <dsp:txXfrm>
        <a:off x="2865120" y="408431"/>
        <a:ext cx="2042160" cy="842391"/>
      </dsp:txXfrm>
    </dsp:sp>
    <dsp:sp modelId="{3DF987BD-2BCB-4BA9-803E-08C2D7A52BFE}">
      <dsp:nvSpPr>
        <dsp:cNvPr id="0" name=""/>
        <dsp:cNvSpPr/>
      </dsp:nvSpPr>
      <dsp:spPr>
        <a:xfrm>
          <a:off x="3733807" y="1219189"/>
          <a:ext cx="2654807" cy="265480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5000"/>
              </a:schemeClr>
            </a:gs>
            <a:gs pos="4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5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3000"/>
              </a:schemeClr>
            </a:gs>
            <a:gs pos="6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7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/>
            <a:t>رهبری</a:t>
          </a:r>
          <a:endParaRPr lang="en-US" sz="2300" b="1" kern="1200" dirty="0"/>
        </a:p>
      </dsp:txBody>
      <dsp:txXfrm>
        <a:off x="5163319" y="1525513"/>
        <a:ext cx="1021080" cy="2042160"/>
      </dsp:txXfrm>
    </dsp:sp>
    <dsp:sp modelId="{35043133-98FA-462F-A5A2-FAC892D4C008}">
      <dsp:nvSpPr>
        <dsp:cNvPr id="0" name=""/>
        <dsp:cNvSpPr/>
      </dsp:nvSpPr>
      <dsp:spPr>
        <a:xfrm>
          <a:off x="2558795" y="2399538"/>
          <a:ext cx="2654807" cy="265480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5000"/>
              </a:schemeClr>
            </a:gs>
            <a:gs pos="4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5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3000"/>
              </a:schemeClr>
            </a:gs>
            <a:gs pos="6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7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/>
            <a:t>سازماندهي</a:t>
          </a:r>
          <a:r>
            <a:rPr lang="fa-IR" sz="2300" kern="1200" dirty="0" smtClean="0"/>
            <a:t> </a:t>
          </a:r>
          <a:endParaRPr lang="en-US" sz="2300" kern="1200" dirty="0"/>
        </a:p>
      </dsp:txBody>
      <dsp:txXfrm>
        <a:off x="2865120" y="3854577"/>
        <a:ext cx="2042160" cy="842391"/>
      </dsp:txXfrm>
    </dsp:sp>
    <dsp:sp modelId="{ACD08939-72BB-41E8-958F-045D8BEB63BC}">
      <dsp:nvSpPr>
        <dsp:cNvPr id="0" name=""/>
        <dsp:cNvSpPr/>
      </dsp:nvSpPr>
      <dsp:spPr>
        <a:xfrm>
          <a:off x="1384554" y="1225295"/>
          <a:ext cx="2654807" cy="2654807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5000"/>
              </a:schemeClr>
            </a:gs>
            <a:gs pos="4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5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3000"/>
              </a:schemeClr>
            </a:gs>
            <a:gs pos="6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7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/>
            <a:t>برنامه‌ريزي</a:t>
          </a:r>
          <a:r>
            <a:rPr lang="fa-IR" sz="2300" kern="1200" dirty="0" smtClean="0"/>
            <a:t> </a:t>
          </a:r>
          <a:endParaRPr lang="en-US" sz="2300" kern="1200" dirty="0"/>
        </a:p>
      </dsp:txBody>
      <dsp:txXfrm>
        <a:off x="1588770" y="1531619"/>
        <a:ext cx="1021080" cy="204216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83E5E5-9FDD-4B3E-AB0C-343A7EEAC9AC}">
      <dsp:nvSpPr>
        <dsp:cNvPr id="0" name=""/>
        <dsp:cNvSpPr/>
      </dsp:nvSpPr>
      <dsp:spPr>
        <a:xfrm>
          <a:off x="2246994" y="536747"/>
          <a:ext cx="687610" cy="68769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60A6C9B-4659-495D-B8C5-C58CA7852C78}">
      <dsp:nvSpPr>
        <dsp:cNvPr id="0" name=""/>
        <dsp:cNvSpPr/>
      </dsp:nvSpPr>
      <dsp:spPr>
        <a:xfrm>
          <a:off x="2196856" y="0"/>
          <a:ext cx="787887" cy="42164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معلولیت</a:t>
          </a:r>
          <a:endParaRPr lang="en-US" sz="1700" kern="1200" dirty="0"/>
        </a:p>
      </dsp:txBody>
      <dsp:txXfrm>
        <a:off x="2196856" y="0"/>
        <a:ext cx="787887" cy="421640"/>
      </dsp:txXfrm>
    </dsp:sp>
    <dsp:sp modelId="{28698AF0-CE82-4A56-A26E-D03CB37F7713}">
      <dsp:nvSpPr>
        <dsp:cNvPr id="0" name=""/>
        <dsp:cNvSpPr/>
      </dsp:nvSpPr>
      <dsp:spPr>
        <a:xfrm>
          <a:off x="2448693" y="633724"/>
          <a:ext cx="687610" cy="687694"/>
        </a:xfrm>
        <a:prstGeom prst="ellipse">
          <a:avLst/>
        </a:prstGeom>
        <a:solidFill>
          <a:schemeClr val="accent5">
            <a:alpha val="50000"/>
            <a:hueOff val="-1200000"/>
            <a:satOff val="13087"/>
            <a:lumOff val="-84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ABD5338-6089-4F45-9037-D3032712900B}">
      <dsp:nvSpPr>
        <dsp:cNvPr id="0" name=""/>
        <dsp:cNvSpPr/>
      </dsp:nvSpPr>
      <dsp:spPr>
        <a:xfrm>
          <a:off x="3221109" y="400558"/>
          <a:ext cx="744911" cy="4638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جنسیت</a:t>
          </a:r>
          <a:endParaRPr lang="en-US" sz="1700" kern="1200" dirty="0"/>
        </a:p>
      </dsp:txBody>
      <dsp:txXfrm>
        <a:off x="3221109" y="400558"/>
        <a:ext cx="744911" cy="463804"/>
      </dsp:txXfrm>
    </dsp:sp>
    <dsp:sp modelId="{BBCE31BF-7436-4B95-A677-447C70716464}">
      <dsp:nvSpPr>
        <dsp:cNvPr id="0" name=""/>
        <dsp:cNvSpPr/>
      </dsp:nvSpPr>
      <dsp:spPr>
        <a:xfrm>
          <a:off x="2498259" y="851923"/>
          <a:ext cx="687610" cy="687694"/>
        </a:xfrm>
        <a:prstGeom prst="ellipse">
          <a:avLst/>
        </a:prstGeom>
        <a:solidFill>
          <a:schemeClr val="accent5">
            <a:alpha val="50000"/>
            <a:hueOff val="-2400000"/>
            <a:satOff val="26173"/>
            <a:lumOff val="-1699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207B482-6119-45E6-AE56-7382222144D9}">
      <dsp:nvSpPr>
        <dsp:cNvPr id="0" name=""/>
        <dsp:cNvSpPr/>
      </dsp:nvSpPr>
      <dsp:spPr>
        <a:xfrm>
          <a:off x="3292735" y="990854"/>
          <a:ext cx="730586" cy="4954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سن</a:t>
          </a:r>
          <a:endParaRPr lang="en-US" sz="1700" kern="1200" dirty="0"/>
        </a:p>
      </dsp:txBody>
      <dsp:txXfrm>
        <a:off x="3292735" y="990854"/>
        <a:ext cx="730586" cy="495427"/>
      </dsp:txXfrm>
    </dsp:sp>
    <dsp:sp modelId="{5B277E02-1396-4A1E-B8E1-68B7830BBCB9}">
      <dsp:nvSpPr>
        <dsp:cNvPr id="0" name=""/>
        <dsp:cNvSpPr/>
      </dsp:nvSpPr>
      <dsp:spPr>
        <a:xfrm>
          <a:off x="2358731" y="1026904"/>
          <a:ext cx="687610" cy="687694"/>
        </a:xfrm>
        <a:prstGeom prst="ellipse">
          <a:avLst/>
        </a:prstGeom>
        <a:solidFill>
          <a:schemeClr val="accent5">
            <a:alpha val="50000"/>
            <a:hueOff val="-3600000"/>
            <a:satOff val="39259"/>
            <a:lumOff val="-25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220125F-5433-475A-BA7C-7FFA4ED4B106}">
      <dsp:nvSpPr>
        <dsp:cNvPr id="0" name=""/>
        <dsp:cNvSpPr/>
      </dsp:nvSpPr>
      <dsp:spPr>
        <a:xfrm>
          <a:off x="2977580" y="1654937"/>
          <a:ext cx="787887" cy="453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وطن اصلی</a:t>
          </a:r>
          <a:endParaRPr lang="en-US" sz="1700" kern="1200" dirty="0"/>
        </a:p>
      </dsp:txBody>
      <dsp:txXfrm>
        <a:off x="2977580" y="1654937"/>
        <a:ext cx="787887" cy="453263"/>
      </dsp:txXfrm>
    </dsp:sp>
    <dsp:sp modelId="{6DAC3301-339C-46E1-A70D-EA65F4C985E9}">
      <dsp:nvSpPr>
        <dsp:cNvPr id="0" name=""/>
        <dsp:cNvSpPr/>
      </dsp:nvSpPr>
      <dsp:spPr>
        <a:xfrm>
          <a:off x="2135258" y="1026904"/>
          <a:ext cx="687610" cy="687694"/>
        </a:xfrm>
        <a:prstGeom prst="ellipse">
          <a:avLst/>
        </a:prstGeom>
        <a:solidFill>
          <a:schemeClr val="accent5">
            <a:alpha val="50000"/>
            <a:hueOff val="-4800000"/>
            <a:satOff val="52346"/>
            <a:lumOff val="-3398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6A6682A-AEBF-4555-B14C-7AF35E72BFEE}">
      <dsp:nvSpPr>
        <dsp:cNvPr id="0" name=""/>
        <dsp:cNvSpPr/>
      </dsp:nvSpPr>
      <dsp:spPr>
        <a:xfrm>
          <a:off x="1416132" y="1654937"/>
          <a:ext cx="787887" cy="4532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غیر مسیحی</a:t>
          </a:r>
          <a:endParaRPr lang="en-US" sz="1700" kern="1200" dirty="0"/>
        </a:p>
      </dsp:txBody>
      <dsp:txXfrm>
        <a:off x="1416132" y="1654937"/>
        <a:ext cx="787887" cy="453263"/>
      </dsp:txXfrm>
    </dsp:sp>
    <dsp:sp modelId="{2895B76C-3323-45AF-8D17-8E19E346BFAC}">
      <dsp:nvSpPr>
        <dsp:cNvPr id="0" name=""/>
        <dsp:cNvSpPr/>
      </dsp:nvSpPr>
      <dsp:spPr>
        <a:xfrm>
          <a:off x="1995730" y="851923"/>
          <a:ext cx="687610" cy="687694"/>
        </a:xfrm>
        <a:prstGeom prst="ellipse">
          <a:avLst/>
        </a:prstGeom>
        <a:solidFill>
          <a:schemeClr val="accent5">
            <a:alpha val="50000"/>
            <a:hueOff val="-6000000"/>
            <a:satOff val="65432"/>
            <a:lumOff val="-424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5FB7D84-4C48-48E8-9945-DCDA4AA1D37B}">
      <dsp:nvSpPr>
        <dsp:cNvPr id="0" name=""/>
        <dsp:cNvSpPr/>
      </dsp:nvSpPr>
      <dsp:spPr>
        <a:xfrm>
          <a:off x="1158278" y="990854"/>
          <a:ext cx="730586" cy="4954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نژاد</a:t>
          </a:r>
          <a:endParaRPr lang="en-US" sz="1700" kern="1200" dirty="0"/>
        </a:p>
      </dsp:txBody>
      <dsp:txXfrm>
        <a:off x="1158278" y="990854"/>
        <a:ext cx="730586" cy="495427"/>
      </dsp:txXfrm>
    </dsp:sp>
    <dsp:sp modelId="{5A432AF5-579B-4B97-8A20-1ED7C04D3520}">
      <dsp:nvSpPr>
        <dsp:cNvPr id="0" name=""/>
        <dsp:cNvSpPr/>
      </dsp:nvSpPr>
      <dsp:spPr>
        <a:xfrm>
          <a:off x="2045295" y="633724"/>
          <a:ext cx="687610" cy="687694"/>
        </a:xfrm>
        <a:prstGeom prst="ellipse">
          <a:avLst/>
        </a:prstGeom>
        <a:solidFill>
          <a:schemeClr val="accent5">
            <a:alpha val="50000"/>
            <a:hueOff val="-7200000"/>
            <a:satOff val="78519"/>
            <a:lumOff val="-50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2EEDD81-0FD9-4985-9663-12A731987707}">
      <dsp:nvSpPr>
        <dsp:cNvPr id="0" name=""/>
        <dsp:cNvSpPr/>
      </dsp:nvSpPr>
      <dsp:spPr>
        <a:xfrm>
          <a:off x="1215578" y="400558"/>
          <a:ext cx="744911" cy="46380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/>
            <a:t>هم خانه</a:t>
          </a:r>
          <a:endParaRPr lang="en-US" sz="1700" kern="1200" dirty="0"/>
        </a:p>
      </dsp:txBody>
      <dsp:txXfrm>
        <a:off x="1215578" y="400558"/>
        <a:ext cx="744911" cy="46380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494997-DE95-4A66-A391-8909DBD5A4BB}">
      <dsp:nvSpPr>
        <dsp:cNvPr id="0" name=""/>
        <dsp:cNvSpPr/>
      </dsp:nvSpPr>
      <dsp:spPr>
        <a:xfrm rot="10800000">
          <a:off x="4973388" y="639613"/>
          <a:ext cx="1881931" cy="752772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" tIns="82677" rIns="165354" bIns="82677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i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</a:t>
          </a:r>
          <a:endParaRPr lang="en-US" sz="3100" b="1" i="0" kern="120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4973388" y="639613"/>
        <a:ext cx="1881931" cy="752772"/>
      </dsp:txXfrm>
    </dsp:sp>
    <dsp:sp modelId="{7B12545F-491A-4E85-A394-A883752DF1E8}">
      <dsp:nvSpPr>
        <dsp:cNvPr id="0" name=""/>
        <dsp:cNvSpPr/>
      </dsp:nvSpPr>
      <dsp:spPr>
        <a:xfrm rot="10800000">
          <a:off x="3467843" y="639613"/>
          <a:ext cx="1881931" cy="75277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" tIns="82677" rIns="124016" bIns="82677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i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</a:t>
          </a:r>
          <a:endParaRPr lang="en-US" sz="3100" b="1" i="0" kern="120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467843" y="639613"/>
        <a:ext cx="1881931" cy="752772"/>
      </dsp:txXfrm>
    </dsp:sp>
    <dsp:sp modelId="{35B6C90B-EABD-4C8F-B565-4C187B51DBBB}">
      <dsp:nvSpPr>
        <dsp:cNvPr id="0" name=""/>
        <dsp:cNvSpPr/>
      </dsp:nvSpPr>
      <dsp:spPr>
        <a:xfrm rot="10800000">
          <a:off x="2679" y="607888"/>
          <a:ext cx="3841549" cy="816223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339" tIns="82677" rIns="124016" bIns="82677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i="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توانایی پیش‌بینی</a:t>
          </a:r>
          <a:endParaRPr lang="en-US" sz="3100" b="1" i="0" kern="1200" baseline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679" y="607888"/>
        <a:ext cx="3841549" cy="8162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A99244-E172-4553-9F5F-3EDE68D62CC5}">
      <dsp:nvSpPr>
        <dsp:cNvPr id="0" name=""/>
        <dsp:cNvSpPr/>
      </dsp:nvSpPr>
      <dsp:spPr>
        <a:xfrm>
          <a:off x="1295402" y="76201"/>
          <a:ext cx="1219203" cy="125882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5">
                <a:alpha val="5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کنترل</a:t>
          </a:r>
          <a:endParaRPr lang="en-US" sz="1200" kern="1200" dirty="0"/>
        </a:p>
      </dsp:txBody>
      <dsp:txXfrm>
        <a:off x="1436079" y="245658"/>
        <a:ext cx="937848" cy="399434"/>
      </dsp:txXfrm>
    </dsp:sp>
    <dsp:sp modelId="{3DF987BD-2BCB-4BA9-803E-08C2D7A52BFE}">
      <dsp:nvSpPr>
        <dsp:cNvPr id="0" name=""/>
        <dsp:cNvSpPr/>
      </dsp:nvSpPr>
      <dsp:spPr>
        <a:xfrm>
          <a:off x="1938183" y="616357"/>
          <a:ext cx="1169167" cy="132369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5000"/>
              </a:schemeClr>
            </a:gs>
            <a:gs pos="4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5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3000"/>
              </a:schemeClr>
            </a:gs>
            <a:gs pos="6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7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رهبری</a:t>
          </a:r>
          <a:endParaRPr lang="en-US" sz="1200" kern="1200" dirty="0"/>
        </a:p>
      </dsp:txBody>
      <dsp:txXfrm>
        <a:off x="2567735" y="769091"/>
        <a:ext cx="449679" cy="1018225"/>
      </dsp:txXfrm>
    </dsp:sp>
    <dsp:sp modelId="{35043133-98FA-462F-A5A2-FAC892D4C008}">
      <dsp:nvSpPr>
        <dsp:cNvPr id="0" name=""/>
        <dsp:cNvSpPr/>
      </dsp:nvSpPr>
      <dsp:spPr>
        <a:xfrm>
          <a:off x="1240692" y="1149474"/>
          <a:ext cx="1371600" cy="145542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5000"/>
              </a:schemeClr>
            </a:gs>
            <a:gs pos="4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5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3000"/>
              </a:schemeClr>
            </a:gs>
            <a:gs pos="6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7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سازماندهی</a:t>
          </a:r>
          <a:endParaRPr lang="en-US" sz="1200" kern="1200" dirty="0"/>
        </a:p>
      </dsp:txBody>
      <dsp:txXfrm>
        <a:off x="1398953" y="1947159"/>
        <a:ext cx="1055077" cy="461817"/>
      </dsp:txXfrm>
    </dsp:sp>
    <dsp:sp modelId="{ACD08939-72BB-41E8-958F-045D8BEB63BC}">
      <dsp:nvSpPr>
        <dsp:cNvPr id="0" name=""/>
        <dsp:cNvSpPr/>
      </dsp:nvSpPr>
      <dsp:spPr>
        <a:xfrm>
          <a:off x="93439" y="-14099"/>
          <a:ext cx="2474337" cy="259080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5000"/>
              </a:schemeClr>
            </a:gs>
            <a:gs pos="4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5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3000"/>
              </a:schemeClr>
            </a:gs>
            <a:gs pos="6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7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kern="1200" dirty="0" smtClean="0"/>
            <a:t>برنامه‌ريزي</a:t>
          </a:r>
          <a:r>
            <a:rPr lang="fa-IR" sz="2100" kern="1200" dirty="0" smtClean="0"/>
            <a:t> </a:t>
          </a:r>
          <a:endParaRPr lang="en-US" sz="2100" kern="1200" dirty="0"/>
        </a:p>
      </dsp:txBody>
      <dsp:txXfrm>
        <a:off x="283773" y="284839"/>
        <a:ext cx="951668" cy="199292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A99244-E172-4553-9F5F-3EDE68D62CC5}">
      <dsp:nvSpPr>
        <dsp:cNvPr id="0" name=""/>
        <dsp:cNvSpPr/>
      </dsp:nvSpPr>
      <dsp:spPr>
        <a:xfrm>
          <a:off x="990598" y="-262891"/>
          <a:ext cx="1219203" cy="125882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5">
                <a:alpha val="5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کنترل</a:t>
          </a:r>
          <a:endParaRPr lang="en-US" sz="1200" kern="1200" dirty="0"/>
        </a:p>
      </dsp:txBody>
      <dsp:txXfrm>
        <a:off x="1131275" y="-93434"/>
        <a:ext cx="937848" cy="399434"/>
      </dsp:txXfrm>
    </dsp:sp>
    <dsp:sp modelId="{3DF987BD-2BCB-4BA9-803E-08C2D7A52BFE}">
      <dsp:nvSpPr>
        <dsp:cNvPr id="0" name=""/>
        <dsp:cNvSpPr/>
      </dsp:nvSpPr>
      <dsp:spPr>
        <a:xfrm>
          <a:off x="1522866" y="285698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5000"/>
              </a:schemeClr>
            </a:gs>
            <a:gs pos="4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5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3000"/>
              </a:schemeClr>
            </a:gs>
            <a:gs pos="6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7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رهبری</a:t>
          </a:r>
          <a:endParaRPr lang="en-US" sz="1200" kern="1200" dirty="0"/>
        </a:p>
      </dsp:txBody>
      <dsp:txXfrm>
        <a:off x="2248290" y="441146"/>
        <a:ext cx="518160" cy="1036320"/>
      </dsp:txXfrm>
    </dsp:sp>
    <dsp:sp modelId="{35043133-98FA-462F-A5A2-FAC892D4C008}">
      <dsp:nvSpPr>
        <dsp:cNvPr id="0" name=""/>
        <dsp:cNvSpPr/>
      </dsp:nvSpPr>
      <dsp:spPr>
        <a:xfrm>
          <a:off x="228599" y="262887"/>
          <a:ext cx="2743201" cy="259080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5000"/>
              </a:schemeClr>
            </a:gs>
            <a:gs pos="4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5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3000"/>
              </a:schemeClr>
            </a:gs>
            <a:gs pos="6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7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/>
            <a:t>سازماندهی</a:t>
          </a:r>
          <a:endParaRPr lang="en-US" sz="3600" kern="1200" dirty="0"/>
        </a:p>
      </dsp:txBody>
      <dsp:txXfrm>
        <a:off x="545122" y="1682847"/>
        <a:ext cx="2110154" cy="822082"/>
      </dsp:txXfrm>
    </dsp:sp>
    <dsp:sp modelId="{ACD08939-72BB-41E8-958F-045D8BEB63BC}">
      <dsp:nvSpPr>
        <dsp:cNvPr id="0" name=""/>
        <dsp:cNvSpPr/>
      </dsp:nvSpPr>
      <dsp:spPr>
        <a:xfrm>
          <a:off x="330708" y="288797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5000"/>
              </a:schemeClr>
            </a:gs>
            <a:gs pos="4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5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3000"/>
              </a:schemeClr>
            </a:gs>
            <a:gs pos="6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7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0" kern="1200" dirty="0" smtClean="0"/>
            <a:t>برنامه‌ريزي </a:t>
          </a:r>
          <a:endParaRPr lang="en-US" sz="1200" b="0" kern="1200" dirty="0"/>
        </a:p>
      </dsp:txBody>
      <dsp:txXfrm>
        <a:off x="434340" y="444245"/>
        <a:ext cx="518160" cy="10363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A99244-E172-4553-9F5F-3EDE68D62CC5}">
      <dsp:nvSpPr>
        <dsp:cNvPr id="0" name=""/>
        <dsp:cNvSpPr/>
      </dsp:nvSpPr>
      <dsp:spPr>
        <a:xfrm>
          <a:off x="711138" y="56006"/>
          <a:ext cx="1219203" cy="125882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5">
                <a:alpha val="5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کنترل</a:t>
          </a:r>
          <a:endParaRPr lang="en-US" sz="1200" kern="1200" dirty="0"/>
        </a:p>
      </dsp:txBody>
      <dsp:txXfrm>
        <a:off x="851815" y="225463"/>
        <a:ext cx="937848" cy="399434"/>
      </dsp:txXfrm>
    </dsp:sp>
    <dsp:sp modelId="{3DF987BD-2BCB-4BA9-803E-08C2D7A52BFE}">
      <dsp:nvSpPr>
        <dsp:cNvPr id="0" name=""/>
        <dsp:cNvSpPr/>
      </dsp:nvSpPr>
      <dsp:spPr>
        <a:xfrm>
          <a:off x="684487" y="-14099"/>
          <a:ext cx="2465055" cy="259080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5000"/>
              </a:schemeClr>
            </a:gs>
            <a:gs pos="4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5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3000"/>
              </a:schemeClr>
            </a:gs>
            <a:gs pos="6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7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/>
            <a:t>رهبری</a:t>
          </a:r>
          <a:endParaRPr lang="en-US" sz="3600" kern="1200" dirty="0"/>
        </a:p>
      </dsp:txBody>
      <dsp:txXfrm>
        <a:off x="2011824" y="284839"/>
        <a:ext cx="948098" cy="1992926"/>
      </dsp:txXfrm>
    </dsp:sp>
    <dsp:sp modelId="{35043133-98FA-462F-A5A2-FAC892D4C008}">
      <dsp:nvSpPr>
        <dsp:cNvPr id="0" name=""/>
        <dsp:cNvSpPr/>
      </dsp:nvSpPr>
      <dsp:spPr>
        <a:xfrm>
          <a:off x="634939" y="1149474"/>
          <a:ext cx="1371600" cy="145542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5000"/>
              </a:schemeClr>
            </a:gs>
            <a:gs pos="4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5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3000"/>
              </a:schemeClr>
            </a:gs>
            <a:gs pos="6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7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سازماندهی</a:t>
          </a:r>
          <a:endParaRPr lang="en-US" sz="1200" kern="1200" dirty="0"/>
        </a:p>
      </dsp:txBody>
      <dsp:txXfrm>
        <a:off x="793201" y="1947159"/>
        <a:ext cx="1055077" cy="461817"/>
      </dsp:txXfrm>
    </dsp:sp>
    <dsp:sp modelId="{ACD08939-72BB-41E8-958F-045D8BEB63BC}">
      <dsp:nvSpPr>
        <dsp:cNvPr id="0" name=""/>
        <dsp:cNvSpPr/>
      </dsp:nvSpPr>
      <dsp:spPr>
        <a:xfrm>
          <a:off x="51248" y="607694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5000"/>
              </a:schemeClr>
            </a:gs>
            <a:gs pos="4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5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3000"/>
              </a:schemeClr>
            </a:gs>
            <a:gs pos="6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7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0" kern="1200" dirty="0" smtClean="0"/>
            <a:t>برنامه‌ريزي </a:t>
          </a:r>
          <a:endParaRPr lang="en-US" sz="1200" b="0" kern="1200" dirty="0"/>
        </a:p>
      </dsp:txBody>
      <dsp:txXfrm>
        <a:off x="154880" y="763142"/>
        <a:ext cx="518160" cy="103632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A99244-E172-4553-9F5F-3EDE68D62CC5}">
      <dsp:nvSpPr>
        <dsp:cNvPr id="0" name=""/>
        <dsp:cNvSpPr/>
      </dsp:nvSpPr>
      <dsp:spPr>
        <a:xfrm>
          <a:off x="152400" y="-284989"/>
          <a:ext cx="2895598" cy="259080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5">
                <a:alpha val="5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5">
                <a:alpha val="5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5">
                <a:alpha val="5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/>
            <a:t>کنترل</a:t>
          </a:r>
          <a:endParaRPr lang="en-US" sz="3600" kern="1200" dirty="0"/>
        </a:p>
      </dsp:txBody>
      <dsp:txXfrm>
        <a:off x="486508" y="63773"/>
        <a:ext cx="2227383" cy="822082"/>
      </dsp:txXfrm>
    </dsp:sp>
    <dsp:sp modelId="{3DF987BD-2BCB-4BA9-803E-08C2D7A52BFE}">
      <dsp:nvSpPr>
        <dsp:cNvPr id="0" name=""/>
        <dsp:cNvSpPr/>
      </dsp:nvSpPr>
      <dsp:spPr>
        <a:xfrm>
          <a:off x="1522866" y="929590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5000"/>
              </a:schemeClr>
            </a:gs>
            <a:gs pos="4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5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3000"/>
              </a:schemeClr>
            </a:gs>
            <a:gs pos="60000">
              <a:schemeClr val="accent5">
                <a:alpha val="50000"/>
                <a:hueOff val="-2400000"/>
                <a:satOff val="26173"/>
                <a:lumOff val="-16994"/>
                <a:alphaOff val="0"/>
                <a:tint val="92000"/>
              </a:schemeClr>
            </a:gs>
            <a:gs pos="75000">
              <a:schemeClr val="accent5">
                <a:alpha val="50000"/>
                <a:hueOff val="-2400000"/>
                <a:satOff val="26173"/>
                <a:lumOff val="-16994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2400000"/>
                <a:satOff val="26173"/>
                <a:lumOff val="-16994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رهبری</a:t>
          </a:r>
          <a:endParaRPr lang="en-US" sz="1200" kern="1200" dirty="0"/>
        </a:p>
      </dsp:txBody>
      <dsp:txXfrm>
        <a:off x="2248290" y="1085038"/>
        <a:ext cx="518160" cy="1036320"/>
      </dsp:txXfrm>
    </dsp:sp>
    <dsp:sp modelId="{35043133-98FA-462F-A5A2-FAC892D4C008}">
      <dsp:nvSpPr>
        <dsp:cNvPr id="0" name=""/>
        <dsp:cNvSpPr/>
      </dsp:nvSpPr>
      <dsp:spPr>
        <a:xfrm>
          <a:off x="926592" y="1528573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5000"/>
              </a:schemeClr>
            </a:gs>
            <a:gs pos="4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5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3000"/>
              </a:schemeClr>
            </a:gs>
            <a:gs pos="60000">
              <a:schemeClr val="accent5">
                <a:alpha val="50000"/>
                <a:hueOff val="-4800000"/>
                <a:satOff val="52346"/>
                <a:lumOff val="-33987"/>
                <a:alphaOff val="0"/>
                <a:tint val="92000"/>
              </a:schemeClr>
            </a:gs>
            <a:gs pos="75000">
              <a:schemeClr val="accent5">
                <a:alpha val="50000"/>
                <a:hueOff val="-4800000"/>
                <a:satOff val="52346"/>
                <a:lumOff val="-33987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4800000"/>
                <a:satOff val="52346"/>
                <a:lumOff val="-33987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/>
            <a:t>سازماندهی</a:t>
          </a:r>
          <a:endParaRPr lang="en-US" sz="1200" kern="1200" dirty="0"/>
        </a:p>
      </dsp:txBody>
      <dsp:txXfrm>
        <a:off x="1082040" y="2266951"/>
        <a:ext cx="1036320" cy="427482"/>
      </dsp:txXfrm>
    </dsp:sp>
    <dsp:sp modelId="{ACD08939-72BB-41E8-958F-045D8BEB63BC}">
      <dsp:nvSpPr>
        <dsp:cNvPr id="0" name=""/>
        <dsp:cNvSpPr/>
      </dsp:nvSpPr>
      <dsp:spPr>
        <a:xfrm>
          <a:off x="330708" y="932689"/>
          <a:ext cx="1347216" cy="134721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38000"/>
              </a:schemeClr>
            </a:gs>
            <a:gs pos="2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5000"/>
              </a:schemeClr>
            </a:gs>
            <a:gs pos="4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5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3000"/>
              </a:schemeClr>
            </a:gs>
            <a:gs pos="60000">
              <a:schemeClr val="accent5">
                <a:alpha val="50000"/>
                <a:hueOff val="-7200000"/>
                <a:satOff val="78519"/>
                <a:lumOff val="-50981"/>
                <a:alphaOff val="0"/>
                <a:tint val="92000"/>
              </a:schemeClr>
            </a:gs>
            <a:gs pos="75000">
              <a:schemeClr val="accent5">
                <a:alpha val="50000"/>
                <a:hueOff val="-7200000"/>
                <a:satOff val="78519"/>
                <a:lumOff val="-50981"/>
                <a:alphaOff val="0"/>
                <a:tint val="83000"/>
                <a:satMod val="108000"/>
              </a:schemeClr>
            </a:gs>
            <a:gs pos="100000">
              <a:schemeClr val="accent5">
                <a:alpha val="50000"/>
                <a:hueOff val="-7200000"/>
                <a:satOff val="78519"/>
                <a:lumOff val="-50981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0" kern="1200" dirty="0" smtClean="0"/>
            <a:t>برنامه‌ريزي </a:t>
          </a:r>
          <a:endParaRPr lang="en-US" sz="1200" b="0" kern="1200" dirty="0"/>
        </a:p>
      </dsp:txBody>
      <dsp:txXfrm>
        <a:off x="434340" y="1088137"/>
        <a:ext cx="518160" cy="103632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1CC2B8-D918-430B-BFD3-AEC55FDEA569}">
      <dsp:nvSpPr>
        <dsp:cNvPr id="0" name=""/>
        <dsp:cNvSpPr/>
      </dsp:nvSpPr>
      <dsp:spPr>
        <a:xfrm rot="10800000">
          <a:off x="0" y="520"/>
          <a:ext cx="4160520" cy="203150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t" anchorCtr="0">
          <a:noAutofit/>
        </a:bodyPr>
        <a:lstStyle/>
        <a:p>
          <a:pPr marL="228600" lvl="1" indent="-228600" algn="r" defTabSz="933450" rtl="1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/>
            <a:t>احساس درونی</a:t>
          </a:r>
          <a:endParaRPr lang="en-US" sz="2100" kern="1200" dirty="0"/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/>
            <a:t>مشاهده افراد</a:t>
          </a:r>
          <a:endParaRPr lang="en-US" sz="2100" kern="1200" dirty="0"/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smtClean="0"/>
            <a:t>عقل سلیم</a:t>
          </a:r>
          <a:endParaRPr lang="en-US" sz="2100" kern="1200" dirty="0"/>
        </a:p>
      </dsp:txBody>
      <dsp:txXfrm rot="10800000">
        <a:off x="0" y="520"/>
        <a:ext cx="4160520" cy="2031503"/>
      </dsp:txXfrm>
    </dsp:sp>
    <dsp:sp modelId="{4874AC23-4251-4446-A0F2-8BBFF53606EE}">
      <dsp:nvSpPr>
        <dsp:cNvPr id="0" name=""/>
        <dsp:cNvSpPr/>
      </dsp:nvSpPr>
      <dsp:spPr>
        <a:xfrm>
          <a:off x="4160520" y="520"/>
          <a:ext cx="2773680" cy="203150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5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200" kern="1200" dirty="0" smtClean="0"/>
            <a:t>شهود</a:t>
          </a:r>
          <a:endParaRPr lang="en-US" sz="4200" kern="1200" dirty="0"/>
        </a:p>
      </dsp:txBody>
      <dsp:txXfrm>
        <a:off x="4160520" y="520"/>
        <a:ext cx="2773680" cy="2031503"/>
      </dsp:txXfrm>
    </dsp:sp>
    <dsp:sp modelId="{5250CFC8-40CF-4BFD-A619-CD52A4236C6D}">
      <dsp:nvSpPr>
        <dsp:cNvPr id="0" name=""/>
        <dsp:cNvSpPr/>
      </dsp:nvSpPr>
      <dsp:spPr>
        <a:xfrm rot="10800000">
          <a:off x="81573" y="2229141"/>
          <a:ext cx="4160520" cy="203150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7200000"/>
            <a:satOff val="-7803"/>
            <a:lumOff val="-8957"/>
            <a:alphaOff val="0"/>
          </a:schemeClr>
        </a:solidFill>
        <a:ln w="12000" cap="flat" cmpd="sng" algn="ctr">
          <a:solidFill>
            <a:schemeClr val="accent5">
              <a:tint val="40000"/>
              <a:alpha val="90000"/>
              <a:hueOff val="-7200000"/>
              <a:satOff val="-7803"/>
              <a:lumOff val="-895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t" anchorCtr="0">
          <a:noAutofit/>
        </a:bodyPr>
        <a:lstStyle/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/>
            <a:t>بررسی </a:t>
          </a:r>
          <a:r>
            <a:rPr lang="fa-IR" sz="2100" kern="1200" dirty="0" smtClean="0"/>
            <a:t>رابطه‌ها</a:t>
          </a:r>
          <a:endParaRPr lang="en-US" sz="2100" kern="1200" dirty="0"/>
        </a:p>
        <a:p>
          <a:pPr marL="228600" lvl="1" indent="-228600" algn="r" defTabSz="933450" rtl="1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/>
            <a:t>شواهد علمی</a:t>
          </a:r>
          <a:endParaRPr lang="en-US" sz="2100" kern="1200" dirty="0"/>
        </a:p>
        <a:p>
          <a:pPr marL="228600" lvl="1" indent="-228600" algn="r" defTabSz="9334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/>
            <a:t>پیش بینی رفتارها</a:t>
          </a:r>
          <a:endParaRPr lang="en-US" sz="2100" kern="1200" dirty="0"/>
        </a:p>
      </dsp:txBody>
      <dsp:txXfrm rot="10800000">
        <a:off x="81573" y="2229141"/>
        <a:ext cx="4160520" cy="2031503"/>
      </dsp:txXfrm>
    </dsp:sp>
    <dsp:sp modelId="{759E2FDD-EFB1-41EC-8E0D-4CCFC26BC789}">
      <dsp:nvSpPr>
        <dsp:cNvPr id="0" name=""/>
        <dsp:cNvSpPr/>
      </dsp:nvSpPr>
      <dsp:spPr>
        <a:xfrm>
          <a:off x="4160520" y="2235175"/>
          <a:ext cx="2773680" cy="2031503"/>
        </a:xfrm>
        <a:prstGeom prst="roundRect">
          <a:avLst/>
        </a:prstGeom>
        <a:gradFill rotWithShape="0">
          <a:gsLst>
            <a:gs pos="0">
              <a:schemeClr val="accent5">
                <a:hueOff val="-7200000"/>
                <a:satOff val="78519"/>
                <a:lumOff val="-50981"/>
                <a:alphaOff val="0"/>
                <a:tint val="25000"/>
                <a:satMod val="125000"/>
              </a:schemeClr>
            </a:gs>
            <a:gs pos="40000">
              <a:schemeClr val="accent5">
                <a:hueOff val="-7200000"/>
                <a:satOff val="78519"/>
                <a:lumOff val="-50981"/>
                <a:alphaOff val="0"/>
                <a:tint val="55000"/>
                <a:satMod val="130000"/>
              </a:schemeClr>
            </a:gs>
            <a:gs pos="50000">
              <a:schemeClr val="accent5">
                <a:hueOff val="-7200000"/>
                <a:satOff val="78519"/>
                <a:lumOff val="-50981"/>
                <a:alphaOff val="0"/>
                <a:tint val="59000"/>
                <a:satMod val="130000"/>
              </a:schemeClr>
            </a:gs>
            <a:gs pos="65000">
              <a:schemeClr val="accent5">
                <a:hueOff val="-7200000"/>
                <a:satOff val="78519"/>
                <a:lumOff val="-50981"/>
                <a:alphaOff val="0"/>
                <a:tint val="55000"/>
                <a:satMod val="130000"/>
              </a:schemeClr>
            </a:gs>
            <a:gs pos="100000">
              <a:schemeClr val="accent5">
                <a:hueOff val="-7200000"/>
                <a:satOff val="78519"/>
                <a:lumOff val="-50981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-7200000"/>
              <a:satOff val="78519"/>
              <a:lumOff val="-50981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200" kern="1200" dirty="0" smtClean="0"/>
            <a:t>مطالعه سیستماتیک</a:t>
          </a:r>
          <a:endParaRPr lang="en-US" sz="4200" kern="1200" dirty="0"/>
        </a:p>
      </dsp:txBody>
      <dsp:txXfrm>
        <a:off x="4160520" y="2235175"/>
        <a:ext cx="2773680" cy="203150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D3E9BF-319D-49EB-88D3-71FB93D87CC8}">
      <dsp:nvSpPr>
        <dsp:cNvPr id="0" name=""/>
        <dsp:cNvSpPr/>
      </dsp:nvSpPr>
      <dsp:spPr>
        <a:xfrm>
          <a:off x="266699" y="0"/>
          <a:ext cx="7315200" cy="4572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56172A-75CC-4E54-BBC8-867D36EA4342}">
      <dsp:nvSpPr>
        <dsp:cNvPr id="0" name=""/>
        <dsp:cNvSpPr/>
      </dsp:nvSpPr>
      <dsp:spPr>
        <a:xfrm>
          <a:off x="1195730" y="3155594"/>
          <a:ext cx="190195" cy="1901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539B6E-022F-463B-97D1-2BAE4B6B4379}">
      <dsp:nvSpPr>
        <dsp:cNvPr id="0" name=""/>
        <dsp:cNvSpPr/>
      </dsp:nvSpPr>
      <dsp:spPr>
        <a:xfrm>
          <a:off x="1290828" y="3250692"/>
          <a:ext cx="1704441" cy="1321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80" tIns="0" rIns="0" bIns="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مطرح کردن یک سؤال مدیریتی</a:t>
          </a:r>
          <a:endParaRPr lang="en-US" sz="2500" kern="1200" dirty="0"/>
        </a:p>
      </dsp:txBody>
      <dsp:txXfrm>
        <a:off x="1290828" y="3250692"/>
        <a:ext cx="1704441" cy="1321308"/>
      </dsp:txXfrm>
    </dsp:sp>
    <dsp:sp modelId="{2B1F7BE6-D3BC-448F-A0A2-46A46070E8DB}">
      <dsp:nvSpPr>
        <dsp:cNvPr id="0" name=""/>
        <dsp:cNvSpPr/>
      </dsp:nvSpPr>
      <dsp:spPr>
        <a:xfrm>
          <a:off x="2874568" y="1912924"/>
          <a:ext cx="343814" cy="3438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6BC072-820B-4895-B57E-ACC9B61890CB}">
      <dsp:nvSpPr>
        <dsp:cNvPr id="0" name=""/>
        <dsp:cNvSpPr/>
      </dsp:nvSpPr>
      <dsp:spPr>
        <a:xfrm>
          <a:off x="3046476" y="2084831"/>
          <a:ext cx="1755648" cy="2487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180" tIns="0" rIns="0" bIns="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جستجو به دنبال بهترین شواهد موجود</a:t>
          </a:r>
          <a:endParaRPr lang="en-US" sz="2500" kern="1200" dirty="0"/>
        </a:p>
      </dsp:txBody>
      <dsp:txXfrm>
        <a:off x="3046476" y="2084831"/>
        <a:ext cx="1755648" cy="2487168"/>
      </dsp:txXfrm>
    </dsp:sp>
    <dsp:sp modelId="{5FDAC03E-18FB-4EA7-A822-57DECB8C10B6}">
      <dsp:nvSpPr>
        <dsp:cNvPr id="0" name=""/>
        <dsp:cNvSpPr/>
      </dsp:nvSpPr>
      <dsp:spPr>
        <a:xfrm>
          <a:off x="4893564" y="1156715"/>
          <a:ext cx="475488" cy="4754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49A370-CE78-4171-9680-AAB9A3030208}">
      <dsp:nvSpPr>
        <dsp:cNvPr id="0" name=""/>
        <dsp:cNvSpPr/>
      </dsp:nvSpPr>
      <dsp:spPr>
        <a:xfrm>
          <a:off x="5131308" y="1394459"/>
          <a:ext cx="1755648" cy="3177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951" tIns="0" rIns="0" bIns="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بکارگیری عملی اطلاعات موجود</a:t>
          </a:r>
          <a:endParaRPr lang="en-US" sz="2500" kern="1200" dirty="0"/>
        </a:p>
      </dsp:txBody>
      <dsp:txXfrm>
        <a:off x="5131308" y="1394459"/>
        <a:ext cx="1755648" cy="317754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E3E895-49F3-43E8-85A7-E65C2D857B77}">
      <dsp:nvSpPr>
        <dsp:cNvPr id="0" name=""/>
        <dsp:cNvSpPr/>
      </dsp:nvSpPr>
      <dsp:spPr>
        <a:xfrm>
          <a:off x="1657349" y="0"/>
          <a:ext cx="2324100" cy="2324100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5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روانشناسی</a:t>
          </a:r>
          <a:endParaRPr lang="en-US" sz="2000" kern="1200" dirty="0"/>
        </a:p>
      </dsp:txBody>
      <dsp:txXfrm>
        <a:off x="1657349" y="0"/>
        <a:ext cx="2324100" cy="2324100"/>
      </dsp:txXfrm>
    </dsp:sp>
    <dsp:sp modelId="{D6281A6A-6D55-46F1-ADE7-7801D3CF1719}">
      <dsp:nvSpPr>
        <dsp:cNvPr id="0" name=""/>
        <dsp:cNvSpPr/>
      </dsp:nvSpPr>
      <dsp:spPr>
        <a:xfrm>
          <a:off x="495299" y="2324100"/>
          <a:ext cx="2324100" cy="2324100"/>
        </a:xfrm>
        <a:prstGeom prst="triangle">
          <a:avLst/>
        </a:prstGeom>
        <a:gradFill rotWithShape="0">
          <a:gsLst>
            <a:gs pos="0">
              <a:schemeClr val="accent5">
                <a:hueOff val="-2400000"/>
                <a:satOff val="26173"/>
                <a:lumOff val="-16994"/>
                <a:alphaOff val="0"/>
                <a:tint val="25000"/>
                <a:satMod val="125000"/>
              </a:schemeClr>
            </a:gs>
            <a:gs pos="40000">
              <a:schemeClr val="accent5">
                <a:hueOff val="-2400000"/>
                <a:satOff val="26173"/>
                <a:lumOff val="-16994"/>
                <a:alphaOff val="0"/>
                <a:tint val="55000"/>
                <a:satMod val="130000"/>
              </a:schemeClr>
            </a:gs>
            <a:gs pos="50000">
              <a:schemeClr val="accent5">
                <a:hueOff val="-2400000"/>
                <a:satOff val="26173"/>
                <a:lumOff val="-16994"/>
                <a:alphaOff val="0"/>
                <a:tint val="59000"/>
                <a:satMod val="130000"/>
              </a:schemeClr>
            </a:gs>
            <a:gs pos="65000">
              <a:schemeClr val="accent5">
                <a:hueOff val="-2400000"/>
                <a:satOff val="26173"/>
                <a:lumOff val="-16994"/>
                <a:alphaOff val="0"/>
                <a:tint val="55000"/>
                <a:satMod val="130000"/>
              </a:schemeClr>
            </a:gs>
            <a:gs pos="100000">
              <a:schemeClr val="accent5">
                <a:hueOff val="-2400000"/>
                <a:satOff val="26173"/>
                <a:lumOff val="-16994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-2400000"/>
              <a:satOff val="26173"/>
              <a:lumOff val="-16994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/>
            <a:t>جامعه‌شناسي</a:t>
          </a:r>
          <a:endParaRPr lang="en-US" sz="2000" b="0" kern="1200" dirty="0"/>
        </a:p>
      </dsp:txBody>
      <dsp:txXfrm>
        <a:off x="495299" y="2324100"/>
        <a:ext cx="2324100" cy="2324100"/>
      </dsp:txXfrm>
    </dsp:sp>
    <dsp:sp modelId="{EE8AF0EE-DB8B-484B-BC8B-24E5F54B9E01}">
      <dsp:nvSpPr>
        <dsp:cNvPr id="0" name=""/>
        <dsp:cNvSpPr/>
      </dsp:nvSpPr>
      <dsp:spPr>
        <a:xfrm rot="10800000">
          <a:off x="1657349" y="2324100"/>
          <a:ext cx="2324100" cy="2324100"/>
        </a:xfrm>
        <a:prstGeom prst="triangle">
          <a:avLst/>
        </a:prstGeom>
        <a:gradFill rotWithShape="0">
          <a:gsLst>
            <a:gs pos="0">
              <a:schemeClr val="accent5">
                <a:hueOff val="-4800000"/>
                <a:satOff val="52346"/>
                <a:lumOff val="-33987"/>
                <a:alphaOff val="0"/>
                <a:tint val="25000"/>
                <a:satMod val="125000"/>
              </a:schemeClr>
            </a:gs>
            <a:gs pos="40000">
              <a:schemeClr val="accent5">
                <a:hueOff val="-4800000"/>
                <a:satOff val="52346"/>
                <a:lumOff val="-33987"/>
                <a:alphaOff val="0"/>
                <a:tint val="55000"/>
                <a:satMod val="130000"/>
              </a:schemeClr>
            </a:gs>
            <a:gs pos="50000">
              <a:schemeClr val="accent5">
                <a:hueOff val="-4800000"/>
                <a:satOff val="52346"/>
                <a:lumOff val="-33987"/>
                <a:alphaOff val="0"/>
                <a:tint val="59000"/>
                <a:satMod val="130000"/>
              </a:schemeClr>
            </a:gs>
            <a:gs pos="65000">
              <a:schemeClr val="accent5">
                <a:hueOff val="-4800000"/>
                <a:satOff val="52346"/>
                <a:lumOff val="-33987"/>
                <a:alphaOff val="0"/>
                <a:tint val="55000"/>
                <a:satMod val="130000"/>
              </a:schemeClr>
            </a:gs>
            <a:gs pos="100000">
              <a:schemeClr val="accent5">
                <a:hueOff val="-4800000"/>
                <a:satOff val="52346"/>
                <a:lumOff val="-33987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-4800000"/>
              <a:satOff val="52346"/>
              <a:lumOff val="-33987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روانشناسی اجتماعی</a:t>
          </a:r>
          <a:endParaRPr lang="en-US" sz="2000" kern="1200" dirty="0"/>
        </a:p>
      </dsp:txBody>
      <dsp:txXfrm rot="10800000">
        <a:off x="1657349" y="2324100"/>
        <a:ext cx="2324100" cy="2324100"/>
      </dsp:txXfrm>
    </dsp:sp>
    <dsp:sp modelId="{56130677-761C-4CF6-BB70-326E4641EA38}">
      <dsp:nvSpPr>
        <dsp:cNvPr id="0" name=""/>
        <dsp:cNvSpPr/>
      </dsp:nvSpPr>
      <dsp:spPr>
        <a:xfrm>
          <a:off x="2819400" y="2324100"/>
          <a:ext cx="2324100" cy="2324100"/>
        </a:xfrm>
        <a:prstGeom prst="triangle">
          <a:avLst/>
        </a:prstGeom>
        <a:gradFill rotWithShape="0">
          <a:gsLst>
            <a:gs pos="0">
              <a:schemeClr val="accent5">
                <a:hueOff val="-7200000"/>
                <a:satOff val="78519"/>
                <a:lumOff val="-50981"/>
                <a:alphaOff val="0"/>
                <a:tint val="25000"/>
                <a:satMod val="125000"/>
              </a:schemeClr>
            </a:gs>
            <a:gs pos="40000">
              <a:schemeClr val="accent5">
                <a:hueOff val="-7200000"/>
                <a:satOff val="78519"/>
                <a:lumOff val="-50981"/>
                <a:alphaOff val="0"/>
                <a:tint val="55000"/>
                <a:satMod val="130000"/>
              </a:schemeClr>
            </a:gs>
            <a:gs pos="50000">
              <a:schemeClr val="accent5">
                <a:hueOff val="-7200000"/>
                <a:satOff val="78519"/>
                <a:lumOff val="-50981"/>
                <a:alphaOff val="0"/>
                <a:tint val="59000"/>
                <a:satMod val="130000"/>
              </a:schemeClr>
            </a:gs>
            <a:gs pos="65000">
              <a:schemeClr val="accent5">
                <a:hueOff val="-7200000"/>
                <a:satOff val="78519"/>
                <a:lumOff val="-50981"/>
                <a:alphaOff val="0"/>
                <a:tint val="55000"/>
                <a:satMod val="130000"/>
              </a:schemeClr>
            </a:gs>
            <a:gs pos="100000">
              <a:schemeClr val="accent5">
                <a:hueOff val="-7200000"/>
                <a:satOff val="78519"/>
                <a:lumOff val="-50981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5">
              <a:hueOff val="-7200000"/>
              <a:satOff val="78519"/>
              <a:lumOff val="-50981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/>
            <a:t>انسان‌شناسي</a:t>
          </a:r>
          <a:endParaRPr lang="en-US" sz="2000" b="0" kern="1200" dirty="0"/>
        </a:p>
      </dsp:txBody>
      <dsp:txXfrm>
        <a:off x="2819400" y="2324100"/>
        <a:ext cx="2324100" cy="232410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9CAC9-33A9-4422-9643-829685ADB089}">
      <dsp:nvSpPr>
        <dsp:cNvPr id="0" name=""/>
        <dsp:cNvSpPr/>
      </dsp:nvSpPr>
      <dsp:spPr>
        <a:xfrm rot="10800000">
          <a:off x="4438202" y="2413"/>
          <a:ext cx="2667967" cy="106718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4605" rIns="2921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/>
            <a:t>متغیر اقتضایی</a:t>
          </a:r>
        </a:p>
        <a:p>
          <a:pPr lvl="0" algn="ctr" defTabSz="1022350">
            <a:lnSpc>
              <a:spcPts val="4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(Z)</a:t>
          </a:r>
          <a:endParaRPr lang="en-US" sz="1800" kern="1200" dirty="0"/>
        </a:p>
      </dsp:txBody>
      <dsp:txXfrm rot="10800000">
        <a:off x="4438202" y="2413"/>
        <a:ext cx="2667967" cy="1067186"/>
      </dsp:txXfrm>
    </dsp:sp>
    <dsp:sp modelId="{F3A4A1E7-2DF6-4302-B6CF-86517B971547}">
      <dsp:nvSpPr>
        <dsp:cNvPr id="0" name=""/>
        <dsp:cNvSpPr/>
      </dsp:nvSpPr>
      <dsp:spPr>
        <a:xfrm rot="10800000">
          <a:off x="2570625" y="93124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متغیر مستقل</a:t>
          </a:r>
          <a:endParaRPr lang="en-US" sz="1600" kern="1200" dirty="0" smtClean="0"/>
        </a:p>
        <a:p>
          <a:pPr lvl="0" algn="ctr" defTabSz="711200">
            <a:lnSpc>
              <a:spcPct val="3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(X)</a:t>
          </a:r>
          <a:endParaRPr lang="en-US" sz="1600" kern="1200" dirty="0"/>
        </a:p>
      </dsp:txBody>
      <dsp:txXfrm rot="10800000">
        <a:off x="2570625" y="93124"/>
        <a:ext cx="2214412" cy="885765"/>
      </dsp:txXfrm>
    </dsp:sp>
    <dsp:sp modelId="{6C41C25E-8DC5-41AE-AFBC-6BA2B9CA6033}">
      <dsp:nvSpPr>
        <dsp:cNvPr id="0" name=""/>
        <dsp:cNvSpPr/>
      </dsp:nvSpPr>
      <dsp:spPr>
        <a:xfrm rot="10800000">
          <a:off x="666230" y="93124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-1440000"/>
            <a:satOff val="-1561"/>
            <a:lumOff val="-1791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-1440000"/>
              <a:satOff val="-1561"/>
              <a:lumOff val="-17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متغیر وابسته</a:t>
          </a:r>
        </a:p>
        <a:p>
          <a:pPr lvl="0" algn="ctr" defTabSz="711200">
            <a:lnSpc>
              <a:spcPct val="3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(Y)</a:t>
          </a:r>
          <a:endParaRPr lang="en-US" sz="1600" kern="1200" dirty="0"/>
        </a:p>
      </dsp:txBody>
      <dsp:txXfrm rot="10800000">
        <a:off x="666230" y="93124"/>
        <a:ext cx="2214412" cy="885765"/>
      </dsp:txXfrm>
    </dsp:sp>
    <dsp:sp modelId="{24466A8B-799D-4474-ADEE-7E159BD5E75A}">
      <dsp:nvSpPr>
        <dsp:cNvPr id="0" name=""/>
        <dsp:cNvSpPr/>
      </dsp:nvSpPr>
      <dsp:spPr>
        <a:xfrm rot="10800000">
          <a:off x="4438202" y="1219006"/>
          <a:ext cx="2667967" cy="1067186"/>
        </a:xfrm>
        <a:prstGeom prst="chevron">
          <a:avLst/>
        </a:prstGeom>
        <a:solidFill>
          <a:schemeClr val="accent5">
            <a:hueOff val="-3600000"/>
            <a:satOff val="39259"/>
            <a:lumOff val="-25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3302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/>
            <a:t>در فرهنگ آمریکا</a:t>
          </a:r>
          <a:endParaRPr lang="en-US" sz="2600" kern="1200" dirty="0"/>
        </a:p>
      </dsp:txBody>
      <dsp:txXfrm rot="10800000">
        <a:off x="4438202" y="1219006"/>
        <a:ext cx="2667967" cy="1067186"/>
      </dsp:txXfrm>
    </dsp:sp>
    <dsp:sp modelId="{C2B8814A-DA2F-47A5-B0D4-AFAB4DF07B1C}">
      <dsp:nvSpPr>
        <dsp:cNvPr id="0" name=""/>
        <dsp:cNvSpPr/>
      </dsp:nvSpPr>
      <dsp:spPr>
        <a:xfrm rot="10800000">
          <a:off x="2570625" y="1309717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-2880000"/>
            <a:satOff val="-3121"/>
            <a:lumOff val="-3583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-2880000"/>
              <a:satOff val="-3121"/>
              <a:lumOff val="-35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رئیس با انگشت به فرد اشاره </a:t>
          </a:r>
          <a:r>
            <a:rPr lang="fa-IR" sz="1600" kern="1200" dirty="0" smtClean="0"/>
            <a:t>می‌کند</a:t>
          </a:r>
          <a:endParaRPr lang="en-US" sz="1600" kern="1200" dirty="0"/>
        </a:p>
      </dsp:txBody>
      <dsp:txXfrm rot="10800000">
        <a:off x="2570625" y="1309717"/>
        <a:ext cx="2214412" cy="885765"/>
      </dsp:txXfrm>
    </dsp:sp>
    <dsp:sp modelId="{5816C711-AFB3-46AF-9A6B-7484D01DED80}">
      <dsp:nvSpPr>
        <dsp:cNvPr id="0" name=""/>
        <dsp:cNvSpPr/>
      </dsp:nvSpPr>
      <dsp:spPr>
        <a:xfrm rot="10800000">
          <a:off x="666230" y="1309717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-4320000"/>
            <a:satOff val="-4682"/>
            <a:lumOff val="-5374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-4320000"/>
              <a:satOff val="-4682"/>
              <a:lumOff val="-53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به عنوان تعارف فرض </a:t>
          </a:r>
          <a:r>
            <a:rPr lang="fa-IR" sz="1600" kern="1200" dirty="0" smtClean="0"/>
            <a:t>می‌شود</a:t>
          </a:r>
          <a:endParaRPr lang="en-US" sz="1600" kern="1200" dirty="0"/>
        </a:p>
      </dsp:txBody>
      <dsp:txXfrm rot="10800000">
        <a:off x="666230" y="1309717"/>
        <a:ext cx="2214412" cy="885765"/>
      </dsp:txXfrm>
    </dsp:sp>
    <dsp:sp modelId="{291A827B-95D1-4D6B-87D2-DBBD993B6449}">
      <dsp:nvSpPr>
        <dsp:cNvPr id="0" name=""/>
        <dsp:cNvSpPr/>
      </dsp:nvSpPr>
      <dsp:spPr>
        <a:xfrm rot="10800000">
          <a:off x="4438202" y="2435599"/>
          <a:ext cx="2667967" cy="1067186"/>
        </a:xfrm>
        <a:prstGeom prst="chevron">
          <a:avLst/>
        </a:prstGeom>
        <a:solidFill>
          <a:schemeClr val="accent5">
            <a:hueOff val="-7200000"/>
            <a:satOff val="78519"/>
            <a:lumOff val="-50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3302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/>
            <a:t>در فرهنگ استرالیا</a:t>
          </a:r>
          <a:endParaRPr lang="en-US" sz="2600" kern="1200" dirty="0"/>
        </a:p>
      </dsp:txBody>
      <dsp:txXfrm rot="10800000">
        <a:off x="4438202" y="2435599"/>
        <a:ext cx="2667967" cy="1067186"/>
      </dsp:txXfrm>
    </dsp:sp>
    <dsp:sp modelId="{E511DDB2-26F7-456D-9B95-7C9F8C9AD63F}">
      <dsp:nvSpPr>
        <dsp:cNvPr id="0" name=""/>
        <dsp:cNvSpPr/>
      </dsp:nvSpPr>
      <dsp:spPr>
        <a:xfrm rot="10800000">
          <a:off x="2570625" y="2526310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-5760000"/>
            <a:satOff val="-6242"/>
            <a:lumOff val="-7166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-5760000"/>
              <a:satOff val="-6242"/>
              <a:lumOff val="-716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رئیس با انگشت به فرد اشاره می‌کند</a:t>
          </a:r>
          <a:endParaRPr lang="en-US" sz="1600" kern="1200" dirty="0"/>
        </a:p>
      </dsp:txBody>
      <dsp:txXfrm rot="10800000">
        <a:off x="2570625" y="2526310"/>
        <a:ext cx="2214412" cy="885765"/>
      </dsp:txXfrm>
    </dsp:sp>
    <dsp:sp modelId="{4A4D7E4C-B76C-4B7D-8D45-C212C8DCE18F}">
      <dsp:nvSpPr>
        <dsp:cNvPr id="0" name=""/>
        <dsp:cNvSpPr/>
      </dsp:nvSpPr>
      <dsp:spPr>
        <a:xfrm rot="10800000">
          <a:off x="666230" y="2526310"/>
          <a:ext cx="2214412" cy="885765"/>
        </a:xfrm>
        <a:prstGeom prst="chevron">
          <a:avLst/>
        </a:prstGeom>
        <a:solidFill>
          <a:schemeClr val="accent5">
            <a:tint val="40000"/>
            <a:alpha val="90000"/>
            <a:hueOff val="-7200000"/>
            <a:satOff val="-7803"/>
            <a:lumOff val="-8957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-7200000"/>
              <a:satOff val="-7803"/>
              <a:lumOff val="-89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" rIns="2032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/>
            <a:t>به عنوان بی احترامی فرض می‌شود</a:t>
          </a:r>
          <a:endParaRPr lang="en-US" sz="1600" kern="1200" dirty="0"/>
        </a:p>
      </dsp:txBody>
      <dsp:txXfrm rot="10800000">
        <a:off x="666230" y="2526310"/>
        <a:ext cx="2214412" cy="885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fa-I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fa-I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r>
              <a:rPr lang="en-US"/>
              <a:t>(c) 2008 Prentice-Hall, All rights reserved.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7E3E3712-EDC5-44E9-AA0E-8CDB9FC4A33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fa-I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fa-IR"/>
          </a:p>
        </p:txBody>
      </p:sp>
      <p:sp>
        <p:nvSpPr>
          <p:cNvPr id="399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r>
              <a:rPr lang="en-US"/>
              <a:t>(c) 2008 Prentice-Hall, All rights reserved.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B1882D2-90A9-486F-AA1D-4CC3DD452D7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a-I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33669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 rtl="1">
              <a:buFont typeface="Wingdings" pitchFamily="2" charset="2"/>
              <a:buChar char=""/>
              <a:defRPr baseline="0">
                <a:cs typeface="B Yagut" pitchFamily="2" charset="-78"/>
              </a:defRPr>
            </a:lvl1pPr>
            <a:lvl2pPr algn="r" rtl="1">
              <a:defRPr baseline="0">
                <a:cs typeface="B Lotus" pitchFamily="2" charset="-78"/>
              </a:defRPr>
            </a:lvl2pPr>
            <a:lvl3pPr algn="r" rtl="1">
              <a:defRPr baseline="0">
                <a:cs typeface="B Lotus" pitchFamily="2" charset="-78"/>
              </a:defRPr>
            </a:lvl3pPr>
            <a:lvl4pPr algn="r" rtl="1">
              <a:defRPr baseline="0">
                <a:cs typeface="B Lotus" pitchFamily="2" charset="-78"/>
              </a:defRPr>
            </a:lvl4pPr>
            <a:lvl5pPr algn="r" rtl="1">
              <a:buFont typeface="B Nazanin" pitchFamily="2" charset="-78"/>
              <a:buChar char="«"/>
              <a:defRPr baseline="0">
                <a:cs typeface="B Lotus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5715000"/>
            <a:ext cx="114005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a-IR" sz="2000" dirty="0" smtClean="0">
                <a:latin typeface="+mj-lt"/>
              </a:rPr>
              <a:t>مهدی</a:t>
            </a:r>
            <a:r>
              <a:rPr lang="fa-IR" sz="2000" baseline="0" dirty="0" smtClean="0">
                <a:latin typeface="+mj-lt"/>
              </a:rPr>
              <a:t> زارع</a:t>
            </a:r>
            <a:endParaRPr lang="en-US" sz="20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286000"/>
            <a:ext cx="7772400" cy="1798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رابینز</a:t>
            </a:r>
            <a:r>
              <a:rPr lang="fa-IR" sz="2400" baseline="0" dirty="0" smtClean="0">
                <a:solidFill>
                  <a:srgbClr val="CC6600"/>
                </a:solidFill>
                <a:latin typeface="Times New Roman" pitchFamily="18" charset="0"/>
              </a:rPr>
              <a:t> و جاج</a:t>
            </a:r>
            <a:endParaRPr lang="en-US" sz="2400" dirty="0">
              <a:solidFill>
                <a:srgbClr val="CC6600"/>
              </a:solidFill>
              <a:latin typeface="Times New Roman" pitchFamily="18" charset="0"/>
            </a:endParaRPr>
          </a:p>
          <a:p>
            <a:pPr algn="r"/>
            <a:r>
              <a:rPr lang="fa-IR" sz="3600" dirty="0" smtClean="0">
                <a:solidFill>
                  <a:srgbClr val="CC6600"/>
                </a:solidFill>
                <a:latin typeface="Times New Roman" pitchFamily="18" charset="0"/>
              </a:rPr>
              <a:t>رفتار</a:t>
            </a:r>
            <a:r>
              <a:rPr lang="fa-IR" sz="3600" baseline="0" dirty="0" smtClean="0">
                <a:solidFill>
                  <a:srgbClr val="CC6600"/>
                </a:solidFill>
                <a:latin typeface="Times New Roman" pitchFamily="18" charset="0"/>
              </a:rPr>
              <a:t> سازمانی</a:t>
            </a:r>
            <a:endParaRPr lang="en-US" sz="3600" dirty="0">
              <a:solidFill>
                <a:srgbClr val="CC6600"/>
              </a:solidFill>
              <a:latin typeface="Times New Roman" pitchFamily="18" charset="0"/>
            </a:endParaRPr>
          </a:p>
          <a:p>
            <a:pPr algn="r"/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ویراست</a:t>
            </a:r>
            <a:r>
              <a:rPr lang="fa-IR" sz="2400" baseline="0" dirty="0" smtClean="0">
                <a:solidFill>
                  <a:srgbClr val="CC6600"/>
                </a:solidFill>
                <a:latin typeface="Times New Roman" pitchFamily="18" charset="0"/>
              </a:rPr>
              <a:t> 13</a:t>
            </a:r>
            <a:endParaRPr lang="en-US" sz="2400" dirty="0">
              <a:solidFill>
                <a:srgbClr val="CC6600"/>
              </a:solidFill>
              <a:latin typeface="Times New Roman" pitchFamily="18" charset="0"/>
            </a:endParaRPr>
          </a:p>
          <a:p>
            <a:endParaRPr lang="en-US" sz="2800" dirty="0">
              <a:solidFill>
                <a:srgbClr val="CC6600"/>
              </a:solidFill>
              <a:latin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38800" y="1447800"/>
            <a:ext cx="13083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a-IR" sz="5400" b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3366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فصل</a:t>
            </a:r>
            <a:endParaRPr lang="en-US" sz="5400" b="0" dirty="0">
              <a:ln w="10160">
                <a:solidFill>
                  <a:schemeClr val="accent1"/>
                </a:solidFill>
                <a:prstDash val="solid"/>
              </a:ln>
              <a:solidFill>
                <a:srgbClr val="3366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86200"/>
            <a:ext cx="7772400" cy="1362075"/>
          </a:xfrm>
          <a:ln>
            <a:solidFill>
              <a:srgbClr val="336699"/>
            </a:solidFill>
          </a:ln>
        </p:spPr>
        <p:txBody>
          <a:bodyPr anchor="t"/>
          <a:lstStyle>
            <a:lvl1pPr algn="ctr">
              <a:defRPr sz="4000" b="1" i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1-</a:t>
            </a:r>
            <a:fld id="{3D6D6CFD-EB35-4531-B0EC-8EE6AC3DE10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 bwMode="blackWhite">
          <a:xfrm>
            <a:off x="685800" y="381000"/>
            <a:ext cx="7772400" cy="685800"/>
          </a:xfrm>
          <a:prstGeom prst="rect">
            <a:avLst/>
          </a:prstGeom>
          <a:solidFill>
            <a:srgbClr val="D3E307"/>
          </a:solidFill>
          <a:ln w="3175">
            <a:solidFill>
              <a:srgbClr val="5F5F5F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7772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  <a:prstGeom prst="rect">
            <a:avLst/>
          </a:prstGeom>
        </p:spPr>
        <p:txBody>
          <a:bodyPr/>
          <a:lstStyle>
            <a:lvl1pPr algn="l" rtl="1">
              <a:defRPr sz="1200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fa-IR" dirty="0" smtClean="0"/>
              <a:t> </a:t>
            </a:r>
            <a:fld id="{B86DF85C-055C-4401-8A3D-032553647CA9}" type="slidenum">
              <a:rPr lang="en-US" smtClean="0"/>
              <a:pPr>
                <a:defRPr/>
              </a:pPr>
              <a:t>‹#›</a:t>
            </a:fld>
            <a:r>
              <a:rPr lang="fa-IR" dirty="0" smtClean="0"/>
              <a:t>- 1 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495800" y="6324600"/>
            <a:ext cx="39594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1200" baseline="0" dirty="0" smtClean="0">
                <a:solidFill>
                  <a:srgbClr val="B2B2B2"/>
                </a:solidFill>
              </a:rPr>
              <a:t>تهیه شده در سال 1389 – کلیه حقوق برای مترجم محفوظ است.</a:t>
            </a:r>
            <a:endParaRPr lang="en-US" sz="1200" baseline="0" dirty="0">
              <a:solidFill>
                <a:srgbClr val="B2B2B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9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</p:sldLayoutIdLst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 autoUpdateAnimBg="0" advAuto="0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8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8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8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8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28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336699"/>
          </a:solidFill>
          <a:latin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×"/>
        <a:defRPr sz="2400" b="1" baseline="0">
          <a:solidFill>
            <a:srgbClr val="CC6600"/>
          </a:solidFill>
          <a:latin typeface="Times New Roman" pitchFamily="18" charset="0"/>
          <a:ea typeface="+mn-ea"/>
          <a:cs typeface="B Lotus" pitchFamily="2" charset="-78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rgbClr val="336699"/>
        </a:buClr>
        <a:buFont typeface="Times New Roman" pitchFamily="18" charset="0"/>
        <a:buChar char="–"/>
        <a:defRPr sz="2200" baseline="0">
          <a:solidFill>
            <a:schemeClr val="tx1"/>
          </a:solidFill>
          <a:latin typeface="Times New Roman" pitchFamily="18" charset="0"/>
          <a:cs typeface="B Lotus" pitchFamily="2" charset="-78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 baseline="0">
          <a:solidFill>
            <a:schemeClr val="tx1"/>
          </a:solidFill>
          <a:latin typeface="Times New Roman" pitchFamily="18" charset="0"/>
          <a:cs typeface="B Lotus" pitchFamily="2" charset="-78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rgbClr val="336699"/>
        </a:buClr>
        <a:buChar char="–"/>
        <a:defRPr sz="2000" baseline="0">
          <a:solidFill>
            <a:schemeClr val="tx1"/>
          </a:solidFill>
          <a:latin typeface="Times New Roman" pitchFamily="18" charset="0"/>
          <a:cs typeface="B Lotus" pitchFamily="2" charset="-78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rgbClr val="336699"/>
        </a:buClr>
        <a:buFont typeface="B Nazanin" pitchFamily="2" charset="-78"/>
        <a:buChar char="«"/>
        <a:defRPr sz="2000" baseline="0">
          <a:solidFill>
            <a:schemeClr val="tx1"/>
          </a:solidFill>
          <a:latin typeface="Times New Roman" pitchFamily="18" charset="0"/>
          <a:cs typeface="B Lotus" pitchFamily="2" charset="-7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6699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6699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6699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6699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 smtClean="0"/>
              <a:t>رفتار سازمانی چیست؟</a:t>
            </a:r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4495800" y="685800"/>
            <a:ext cx="1200970" cy="240065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a-IR" sz="15000" b="0" dirty="0" smtClean="0">
                <a:ln w="18415" cmpd="sng">
                  <a:solidFill>
                    <a:srgbClr val="336699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1</a:t>
            </a:r>
            <a:endParaRPr lang="en-US" sz="15000" b="0" dirty="0">
              <a:ln w="18415" cmpd="sng">
                <a:solidFill>
                  <a:srgbClr val="336699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172200"/>
            <a:ext cx="2133600" cy="365125"/>
          </a:xfrm>
        </p:spPr>
        <p:txBody>
          <a:bodyPr/>
          <a:lstStyle/>
          <a:p>
            <a:pPr rtl="1">
              <a:defRPr/>
            </a:pPr>
            <a:r>
              <a:rPr lang="en-US" dirty="0"/>
              <a:t>1-</a:t>
            </a:r>
            <a:fld id="{9BD7FC94-37A2-433F-B9E4-EFFB313F7A20}" type="slidenum">
              <a:rPr lang="en-US"/>
              <a:pPr rtl="1"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5800" y="2209800"/>
            <a:ext cx="32988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810000" y="1219200"/>
            <a:ext cx="4648200" cy="510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 smtClean="0"/>
          </a:p>
          <a:p>
            <a:r>
              <a:rPr lang="fa-IR" dirty="0" smtClean="0"/>
              <a:t>ده نقش مدیریتی شناسایی کرد</a:t>
            </a:r>
            <a:endParaRPr lang="en-US" dirty="0" smtClean="0"/>
          </a:p>
          <a:p>
            <a:pPr>
              <a:buFont typeface="Wingdings" pitchFamily="2" charset="2"/>
              <a:buNone/>
            </a:pPr>
            <a:endParaRPr lang="en-US" dirty="0" smtClean="0"/>
          </a:p>
          <a:p>
            <a:r>
              <a:rPr lang="fa-IR" dirty="0" smtClean="0"/>
              <a:t>به سه گروه تقسیم می‌شوند: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fa-IR" dirty="0" smtClean="0"/>
              <a:t>میان فردی</a:t>
            </a:r>
            <a:endParaRPr lang="en-US" dirty="0" smtClean="0"/>
          </a:p>
          <a:p>
            <a:pPr lvl="1"/>
            <a:r>
              <a:rPr lang="fa-IR" dirty="0" smtClean="0"/>
              <a:t>اطلاعاتی</a:t>
            </a:r>
            <a:endParaRPr lang="en-US" dirty="0" smtClean="0"/>
          </a:p>
          <a:p>
            <a:pPr lvl="1"/>
            <a:r>
              <a:rPr lang="fa-IR" dirty="0" smtClean="0"/>
              <a:t>تصمیم گیرنده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نقش‌هاي </a:t>
            </a:r>
            <a:r>
              <a:rPr lang="fa-IR" dirty="0" smtClean="0"/>
              <a:t>مديريتي مینتزبرگ</a:t>
            </a:r>
            <a:endParaRPr lang="en-US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+mj-lt"/>
              </a:rPr>
              <a:t>E X H I B I T  1</a:t>
            </a:r>
            <a:r>
              <a:rPr lang="en-US" dirty="0">
                <a:solidFill>
                  <a:schemeClr val="bg1"/>
                </a:solidFill>
                <a:latin typeface="+mj-lt"/>
                <a:cs typeface="Arial" charset="0"/>
              </a:rPr>
              <a:t>–1 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CC6EBF91-741C-4023-8A6E-B4D7DC946DD9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نقش‌هاي مديريتي </a:t>
            </a:r>
            <a:r>
              <a:rPr lang="fa-IR" dirty="0" smtClean="0"/>
              <a:t>مينتزبرگ: میان فردی</a:t>
            </a:r>
            <a:endParaRPr lang="en-US" dirty="0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2133600" y="5943600"/>
            <a:ext cx="480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00" i="1" dirty="0"/>
              <a:t>Source: </a:t>
            </a:r>
            <a:r>
              <a:rPr lang="en-US" sz="900" dirty="0"/>
              <a:t>Adapted from </a:t>
            </a:r>
            <a:r>
              <a:rPr lang="en-US" sz="900" i="1" dirty="0"/>
              <a:t>The Nature of Managerial Work </a:t>
            </a:r>
            <a:r>
              <a:rPr lang="en-US" sz="900" dirty="0"/>
              <a:t>by H. </a:t>
            </a:r>
            <a:r>
              <a:rPr lang="en-US" sz="900" dirty="0" err="1"/>
              <a:t>Mintzberg</a:t>
            </a:r>
            <a:r>
              <a:rPr lang="en-US" sz="900" dirty="0"/>
              <a:t>. Copyright © 1973 by H. </a:t>
            </a:r>
            <a:r>
              <a:rPr lang="en-US" sz="900" dirty="0" err="1"/>
              <a:t>Mintzberg</a:t>
            </a:r>
            <a:r>
              <a:rPr lang="en-US" sz="900" dirty="0"/>
              <a:t>. Reprinted by permission of Pearson Education.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B255FE75-0E15-46A1-A6BC-3C59FEEED281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914399" y="1397000"/>
          <a:ext cx="7620001" cy="3632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132988"/>
                <a:gridCol w="6487013"/>
              </a:tblGrid>
              <a:tr h="90805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600" dirty="0" smtClean="0"/>
                        <a:t>میان فردی</a:t>
                      </a:r>
                      <a:endParaRPr lang="fa-IR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fa-IR" sz="3600" dirty="0"/>
                    </a:p>
                  </a:txBody>
                  <a:tcPr/>
                </a:tc>
              </a:tr>
              <a:tr h="908050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نمایشی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رئيس سمبوليك؛ مستلزم انجام برخي وظايف روزمره با ماهيت قانوني يا اجتماعي 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908050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رهبری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مسئولیت ایجاد انگيزه‌ و هدايت كردن كارمندان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908050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رابطه‌ای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ایجاد شبكه‌اي از روابط با افراد بیرونی که اطلاعات و اخبار را در اختیارش می‌گذارند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نقش‌هاي مديريتي </a:t>
            </a:r>
            <a:r>
              <a:rPr lang="fa-IR" dirty="0" smtClean="0"/>
              <a:t>مينتزبرگ: اطلاعاتی</a:t>
            </a:r>
            <a:endParaRPr lang="en-US" dirty="0"/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2133600" y="5943600"/>
            <a:ext cx="480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00" i="1"/>
              <a:t>Source: </a:t>
            </a:r>
            <a:r>
              <a:rPr lang="en-US" sz="900"/>
              <a:t>Adapted from </a:t>
            </a:r>
            <a:r>
              <a:rPr lang="en-US" sz="900" i="1"/>
              <a:t>The Nature of Managerial Work </a:t>
            </a:r>
            <a:r>
              <a:rPr lang="en-US" sz="900"/>
              <a:t>by H. Mintzberg. Copyright © 1973 by H. Mintzberg. Reprinted by permission of Pearson Education.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E748445F-74B0-4944-A2D2-9BC361528931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914399" y="1397000"/>
          <a:ext cx="7620001" cy="3937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132988"/>
                <a:gridCol w="6487013"/>
              </a:tblGrid>
              <a:tr h="940715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600" dirty="0" smtClean="0"/>
                        <a:t>اطلاعاتی</a:t>
                      </a:r>
                      <a:endParaRPr lang="fa-IR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fa-IR" sz="3600" dirty="0"/>
                    </a:p>
                  </a:txBody>
                  <a:tcPr/>
                </a:tc>
              </a:tr>
              <a:tr h="940715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نظارت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اطلاعات بسيار متنوعی را دریافت می‌کند؛ همچون مركز عصبي اطلاعات داخلی و خارج سازمان می‌باشد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940715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انتشار دهنده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اطلاعات دريافت شده از افراد بیرونی يا كارمندان دیگر را به اعضاي سازمان منتقل مي‌کند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  <a:tr h="1114855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B Lotus"/>
                        </a:rPr>
                        <a:t>سخنگو</a:t>
                      </a:r>
                      <a:endParaRPr lang="en-US" sz="140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B Lotus"/>
                        </a:rPr>
                        <a:t>اطلاعات مربوط به طرح‌ها، سياست‌ها، اقدامات، و نتايج بدست آمده در سازمان را به افراد بیرونی منتقل مي‌كند؛ نقش متخصص امور مربوط به صنعتی که سازمان در آن فعالیت می‌کند را ايفا مي‌نماید</a:t>
                      </a:r>
                      <a:endParaRPr lang="en-US" sz="1400" dirty="0">
                        <a:latin typeface="Times New Roman"/>
                        <a:ea typeface="Times New Roman"/>
                        <a:cs typeface="B Lotu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نقش‌هاي مديريتي </a:t>
            </a:r>
            <a:r>
              <a:rPr lang="fa-IR" dirty="0" smtClean="0"/>
              <a:t>مينتزبرگ: تصمیم گیرنده</a:t>
            </a:r>
            <a:endParaRPr lang="en-US" dirty="0"/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133600" y="5943600"/>
            <a:ext cx="480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00" i="1"/>
              <a:t>Source: </a:t>
            </a:r>
            <a:r>
              <a:rPr lang="en-US" sz="900"/>
              <a:t>Adapted from </a:t>
            </a:r>
            <a:r>
              <a:rPr lang="en-US" sz="900" i="1"/>
              <a:t>The Nature of Managerial Work </a:t>
            </a:r>
            <a:r>
              <a:rPr lang="en-US" sz="900"/>
              <a:t>by H. Mintzberg. Copyright © 1973 by H. Mintzberg. Reprinted by permission of Pearson Education.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D1A8BA25-C964-4130-86CB-BE20EBA5E265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397001"/>
          <a:ext cx="7467600" cy="477519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490472"/>
                <a:gridCol w="5977128"/>
              </a:tblGrid>
              <a:tr h="889198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3600" dirty="0" smtClean="0">
                          <a:cs typeface="+mn-cs"/>
                        </a:rPr>
                        <a:t>تصمیم گیرنده</a:t>
                      </a:r>
                      <a:endParaRPr lang="fa-IR" sz="3600" dirty="0"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fa-IR" sz="3600" dirty="0"/>
                    </a:p>
                  </a:txBody>
                  <a:tcPr/>
                </a:tc>
              </a:tr>
              <a:tr h="889198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+mn-cs"/>
                        </a:rPr>
                        <a:t>كارآفرين</a:t>
                      </a:r>
                      <a:endParaRPr lang="en-US" sz="2000" dirty="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در سازمان و محيط پیرامون آن به دنبال فرصت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‌</a:t>
                      </a:r>
                      <a:r>
                        <a:rPr lang="fa-IR" sz="20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ها بوده و پروژه‌هايي را با هدف ایجاد تحول به راه مي‌اندازد.</a:t>
                      </a:r>
                      <a:endParaRPr lang="en-US" sz="2000" baseline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89198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+mn-cs"/>
                        </a:rPr>
                        <a:t>رسيدگي‌كننده به اختلال</a:t>
                      </a:r>
                      <a:endParaRPr lang="en-US" sz="2000" dirty="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+mn-cs"/>
                        </a:rPr>
                        <a:t>مسئول اتخاذ اقدامات اصلاحي در زمان روبرویی سازمان با اختلال‌های مهم و غيرمنتظره</a:t>
                      </a:r>
                      <a:endParaRPr lang="en-US" sz="2000" dirty="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053802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+mn-cs"/>
                        </a:rPr>
                        <a:t>تخصيص‌دهنده منابع</a:t>
                      </a:r>
                      <a:endParaRPr lang="en-US" sz="200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+mn-cs"/>
                        </a:rPr>
                        <a:t>تصميمات مهم سازماني را اتخاذ کرده يا تأیید می‌نماید</a:t>
                      </a:r>
                      <a:endParaRPr lang="en-US" sz="2000" dirty="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053802"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>
                          <a:latin typeface="Times New Roman"/>
                          <a:ea typeface="Times New Roman"/>
                          <a:cs typeface="+mn-cs"/>
                        </a:rPr>
                        <a:t>مذاكره كننده</a:t>
                      </a:r>
                      <a:endParaRPr lang="en-US" sz="200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Times New Roman"/>
                          <a:ea typeface="Times New Roman"/>
                          <a:cs typeface="+mn-cs"/>
                        </a:rPr>
                        <a:t>مسئول عرضه توانمندي‌ها و ساير ابعاد شناختي سازمان به ديگران در مذاكره‌هاي مهم</a:t>
                      </a:r>
                      <a:endParaRPr lang="en-US" sz="2000" dirty="0"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مهارت‌هاي </a:t>
            </a:r>
            <a:r>
              <a:rPr lang="fa-IR" dirty="0" smtClean="0"/>
              <a:t>مديريتي </a:t>
            </a:r>
            <a:r>
              <a:rPr lang="fa-IR" dirty="0" smtClean="0"/>
              <a:t>کَتس</a:t>
            </a:r>
            <a:endParaRPr lang="en-US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200400" y="1219200"/>
            <a:ext cx="5257800" cy="5105400"/>
          </a:xfrm>
        </p:spPr>
        <p:txBody>
          <a:bodyPr/>
          <a:lstStyle/>
          <a:p>
            <a:r>
              <a:rPr lang="fa-IR" dirty="0" smtClean="0"/>
              <a:t>مهارت</a:t>
            </a:r>
            <a:r>
              <a:rPr lang="en-US" dirty="0" smtClean="0"/>
              <a:t>‌</a:t>
            </a:r>
            <a:r>
              <a:rPr lang="fa-IR" dirty="0" smtClean="0"/>
              <a:t>هاي فني</a:t>
            </a:r>
            <a:endParaRPr lang="en-US" dirty="0" smtClean="0"/>
          </a:p>
          <a:p>
            <a:pPr lvl="1"/>
            <a:r>
              <a:rPr lang="fa-IR" dirty="0" smtClean="0"/>
              <a:t>توانايي بكارگيري تخصص يا دانش </a:t>
            </a:r>
            <a:r>
              <a:rPr lang="fa-IR" dirty="0" smtClean="0"/>
              <a:t>تخصصي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fa-IR" dirty="0" smtClean="0"/>
              <a:t>مهارت</a:t>
            </a:r>
            <a:r>
              <a:rPr lang="en-US" dirty="0" smtClean="0"/>
              <a:t>‌</a:t>
            </a:r>
            <a:r>
              <a:rPr lang="fa-IR" dirty="0" smtClean="0"/>
              <a:t>هاي انساني</a:t>
            </a:r>
            <a:endParaRPr lang="en-US" dirty="0" smtClean="0"/>
          </a:p>
          <a:p>
            <a:pPr lvl="1"/>
            <a:r>
              <a:rPr lang="fa-IR" dirty="0" smtClean="0"/>
              <a:t>توانايي كار كردن، درك نمودن و انگيزه دادن به مردم، چه به صورت فردي و چه در </a:t>
            </a:r>
            <a:r>
              <a:rPr lang="fa-IR" dirty="0" smtClean="0"/>
              <a:t>گروه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r>
              <a:rPr lang="fa-IR" dirty="0" smtClean="0"/>
              <a:t>مهارت</a:t>
            </a:r>
            <a:r>
              <a:rPr lang="en-US" dirty="0" smtClean="0"/>
              <a:t>‌</a:t>
            </a:r>
            <a:r>
              <a:rPr lang="fa-IR" dirty="0" smtClean="0"/>
              <a:t>هاي مفهومي</a:t>
            </a:r>
            <a:endParaRPr lang="en-US" dirty="0" smtClean="0"/>
          </a:p>
          <a:p>
            <a:pPr lvl="1"/>
            <a:r>
              <a:rPr lang="fa-IR" dirty="0" smtClean="0"/>
              <a:t>توانايي ذهني </a:t>
            </a:r>
            <a:r>
              <a:rPr lang="fa-IR" dirty="0" smtClean="0"/>
              <a:t>تجزيه </a:t>
            </a:r>
            <a:r>
              <a:rPr lang="fa-IR" dirty="0" smtClean="0"/>
              <a:t>و تحليل و تشخيص موقعيت</a:t>
            </a:r>
            <a:r>
              <a:rPr lang="en-US" dirty="0" smtClean="0"/>
              <a:t>‌</a:t>
            </a:r>
            <a:r>
              <a:rPr lang="fa-IR" dirty="0" smtClean="0"/>
              <a:t>هاي پيچيده </a:t>
            </a:r>
            <a:endParaRPr lang="en-US" dirty="0" smtClean="0"/>
          </a:p>
        </p:txBody>
      </p:sp>
      <p:pic>
        <p:nvPicPr>
          <p:cNvPr id="16388" name="Picture 3" descr="C:\Users\Bob Stretch\AppData\Local\Microsoft\Windows\Temporary Internet Files\Content.IE5\H1JVA1FE\MCj041258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81000" y="1905000"/>
            <a:ext cx="312420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096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95B8AA5F-AE08-43DB-A102-AF246D240255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مطالعه لوتان در خصوص </a:t>
            </a:r>
            <a:r>
              <a:rPr lang="fa-IR" dirty="0" smtClean="0"/>
              <a:t>فعاليت</a:t>
            </a:r>
            <a:r>
              <a:rPr lang="en-US" dirty="0" smtClean="0"/>
              <a:t>‌</a:t>
            </a:r>
            <a:r>
              <a:rPr lang="fa-IR" dirty="0" smtClean="0"/>
              <a:t>هاي مدیران 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5029200"/>
          </a:xfrm>
        </p:spPr>
        <p:txBody>
          <a:bodyPr>
            <a:normAutofit lnSpcReduction="10000"/>
          </a:bodyPr>
          <a:lstStyle/>
          <a:p>
            <a:pPr>
              <a:spcAft>
                <a:spcPts val="2400"/>
              </a:spcAft>
            </a:pPr>
            <a:r>
              <a:rPr lang="fa-IR" dirty="0" smtClean="0"/>
              <a:t>آيا مديراني كه به سرعت پله‌هاي ترقي سازمان را طي مي‌كنند، همان كارهایی را انجام می‌دهند که مديران اثربخش انجام </a:t>
            </a:r>
            <a:r>
              <a:rPr lang="fa-IR" dirty="0" smtClean="0"/>
              <a:t>مي‌دهند؟ </a:t>
            </a:r>
          </a:p>
          <a:p>
            <a:pPr>
              <a:spcAft>
                <a:spcPts val="2400"/>
              </a:spcAft>
            </a:pPr>
            <a:r>
              <a:rPr lang="fa-IR" dirty="0" smtClean="0"/>
              <a:t>چهار نوع فعالیت مدیریتی:</a:t>
            </a:r>
            <a:endParaRPr lang="en-US" dirty="0" smtClean="0"/>
          </a:p>
          <a:p>
            <a:pPr lvl="1"/>
            <a:r>
              <a:rPr lang="fa-IR" dirty="0" smtClean="0"/>
              <a:t>مدیریت سنتی</a:t>
            </a:r>
            <a:endParaRPr lang="en-US" dirty="0" smtClean="0"/>
          </a:p>
          <a:p>
            <a:pPr lvl="2"/>
            <a:r>
              <a:rPr lang="fa-IR" dirty="0" smtClean="0"/>
              <a:t>تصميم‌گيري، برنامه‌ريزي و </a:t>
            </a:r>
            <a:r>
              <a:rPr lang="fa-IR" dirty="0" smtClean="0"/>
              <a:t>كنترل</a:t>
            </a:r>
          </a:p>
          <a:p>
            <a:pPr lvl="1"/>
            <a:r>
              <a:rPr lang="fa-IR" dirty="0" smtClean="0"/>
              <a:t>ارتباطات</a:t>
            </a:r>
            <a:endParaRPr lang="en-US" dirty="0" smtClean="0"/>
          </a:p>
          <a:p>
            <a:pPr lvl="2"/>
            <a:r>
              <a:rPr lang="fa-IR" dirty="0" smtClean="0"/>
              <a:t>تبادل اطلاعات روزمره و پرداختن به تشریفات </a:t>
            </a:r>
            <a:r>
              <a:rPr lang="fa-IR" dirty="0" smtClean="0"/>
              <a:t>اداری</a:t>
            </a:r>
            <a:endParaRPr lang="en-US" dirty="0" smtClean="0"/>
          </a:p>
          <a:p>
            <a:pPr lvl="1"/>
            <a:r>
              <a:rPr lang="fa-IR" dirty="0" smtClean="0"/>
              <a:t>مدیریت منابع </a:t>
            </a:r>
            <a:r>
              <a:rPr lang="fa-IR" dirty="0" smtClean="0"/>
              <a:t>انسانی</a:t>
            </a:r>
          </a:p>
          <a:p>
            <a:pPr lvl="2"/>
            <a:r>
              <a:rPr lang="fa-IR" dirty="0" smtClean="0"/>
              <a:t>ايجاد انگيزه، برقراري نظم و انضباط، مديريت تعارض، پرداختن به امور کارمندان و </a:t>
            </a:r>
            <a:r>
              <a:rPr lang="fa-IR" dirty="0" smtClean="0"/>
              <a:t>آموزش</a:t>
            </a:r>
            <a:endParaRPr lang="en-US" dirty="0" smtClean="0"/>
          </a:p>
          <a:p>
            <a:pPr lvl="1"/>
            <a:r>
              <a:rPr lang="fa-IR" dirty="0" smtClean="0"/>
              <a:t>شبکه سازی</a:t>
            </a:r>
            <a:endParaRPr lang="en-US" dirty="0" smtClean="0"/>
          </a:p>
          <a:p>
            <a:pPr lvl="2"/>
            <a:r>
              <a:rPr lang="fa-IR" dirty="0" smtClean="0"/>
              <a:t>پرداختن به كارهاي اجتماعي، سیاسی کاری، و تعامل با افراد بیرونی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3142F733-EE7E-4940-91C4-B46E867FE8BA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تخصیص زمان مدیران اثربخش در مقایسه با موفق</a:t>
            </a:r>
            <a:endParaRPr lang="en-US" dirty="0"/>
          </a:p>
        </p:txBody>
      </p:sp>
      <p:pic>
        <p:nvPicPr>
          <p:cNvPr id="18435" name="Picture 8"/>
          <p:cNvPicPr>
            <a:picLocks noChangeAspect="1" noChangeArrowheads="1"/>
          </p:cNvPicPr>
          <p:nvPr/>
        </p:nvPicPr>
        <p:blipFill>
          <a:blip r:embed="rId2" cstate="print"/>
          <a:srcRect t="12077"/>
          <a:stretch>
            <a:fillRect/>
          </a:stretch>
        </p:blipFill>
        <p:spPr bwMode="auto">
          <a:xfrm>
            <a:off x="1295400" y="1447800"/>
            <a:ext cx="6604000" cy="37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a-IR" dirty="0" smtClean="0">
                <a:solidFill>
                  <a:schemeClr val="bg1"/>
                </a:solidFill>
                <a:latin typeface="+mj-lt"/>
              </a:rPr>
              <a:t>تصویر 1-2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5-Point Star 6"/>
          <p:cNvSpPr/>
          <p:nvPr/>
        </p:nvSpPr>
        <p:spPr bwMode="auto">
          <a:xfrm>
            <a:off x="3657600" y="2286000"/>
            <a:ext cx="990600" cy="990600"/>
          </a:xfrm>
          <a:prstGeom prst="star5">
            <a:avLst/>
          </a:prstGeom>
          <a:noFill/>
          <a:ln w="38100" cap="flat" cmpd="sng" algn="ctr">
            <a:solidFill>
              <a:srgbClr val="33669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5-Point Star 7"/>
          <p:cNvSpPr/>
          <p:nvPr/>
        </p:nvSpPr>
        <p:spPr bwMode="auto">
          <a:xfrm>
            <a:off x="6248400" y="2667000"/>
            <a:ext cx="990600" cy="990600"/>
          </a:xfrm>
          <a:prstGeom prst="star5">
            <a:avLst/>
          </a:prstGeom>
          <a:noFill/>
          <a:ln w="38100" cap="flat" cmpd="sng" algn="ctr">
            <a:solidFill>
              <a:srgbClr val="336699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5105400"/>
            <a:ext cx="71628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1800" dirty="0">
                <a:latin typeface="+mj-lt"/>
              </a:rPr>
              <a:t>فعالیت‌هایی که مديران موفق(معیار موفقیت، سرعت ارتقاء مقام در سازمان است) روی آن متمرکز می‌شوند با مدیران اثربخش(بر اساس کمیت و کیفیت عملکرد آنها و میزان رضایت‌مندی و تعهد کارمندان) تفاوت‌های بسیاری دارد</a:t>
            </a:r>
            <a:endParaRPr lang="en-US" sz="1800" dirty="0">
              <a:latin typeface="+mj-lt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E9B99A3B-60CC-483F-B999-F7B82514260F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Bob Stretch\AppData\Local\Microsoft\Windows\Temporary Internet Files\Content.IE5\118DJOWU\MCj041256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5800" y="1524000"/>
            <a:ext cx="3673475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رفتار سازمانی</a:t>
            </a:r>
            <a:endParaRPr lang="en-US" dirty="0"/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>
          <a:xfrm>
            <a:off x="4114800" y="1219200"/>
            <a:ext cx="4419600" cy="4800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en-US" dirty="0" smtClean="0"/>
          </a:p>
          <a:p>
            <a:pPr marL="0" indent="0">
              <a:buNone/>
            </a:pPr>
            <a:r>
              <a:rPr lang="fa-IR" dirty="0" smtClean="0"/>
              <a:t>حوزه مطالعاتی </a:t>
            </a:r>
            <a:r>
              <a:rPr lang="fa-IR" dirty="0" smtClean="0"/>
              <a:t>كه </a:t>
            </a:r>
            <a:r>
              <a:rPr lang="fa-IR" dirty="0" smtClean="0"/>
              <a:t>به بررسی تأثير افراد، گروه‌ها و ساختار سازمانی بر رفتار داخل سازمان‌ها پرداخته و هدف از آن، بكار گیری این دانش در راستای افزایش ‌کارآیی سازمان </a:t>
            </a:r>
            <a:r>
              <a:rPr lang="fa-IR" dirty="0" smtClean="0"/>
              <a:t>می‌باشد.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8DE3D238-E177-4361-B2E4-9361E2BE40AC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شهود و مطالعه سیستماتیک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90600" y="1371600"/>
          <a:ext cx="69342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71843" y="5791200"/>
            <a:ext cx="51475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rtl="1"/>
            <a:r>
              <a:rPr lang="fa-IR" sz="2400" i="1" dirty="0" smtClean="0">
                <a:latin typeface="Calibri" pitchFamily="34" charset="0"/>
              </a:rPr>
              <a:t>این دو ابزاری مکمل برای پیش بینی رفتارها هستند.</a:t>
            </a:r>
            <a:endParaRPr lang="en-US" sz="2400" i="1" dirty="0">
              <a:latin typeface="Calibr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1032119E-34CC-4F59-A2B4-5A750BCD51BF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رشد مطالعات سیستماتیک . . .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752600"/>
          <a:ext cx="7848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800" y="1295400"/>
            <a:ext cx="6019800" cy="19492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6075" indent="-346075" algn="ctr" rtl="1" eaLnBrk="0" hangingPunct="0">
              <a:spcBef>
                <a:spcPts val="575"/>
              </a:spcBef>
              <a:buClr>
                <a:schemeClr val="tx1"/>
              </a:buClr>
              <a:buSzPts val="2400"/>
            </a:pPr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مدیریت مبتنی بر شواهد </a:t>
            </a:r>
            <a:r>
              <a:rPr lang="en-US" sz="2400" dirty="0" smtClean="0">
                <a:solidFill>
                  <a:srgbClr val="CC6600"/>
                </a:solidFill>
                <a:latin typeface="Times New Roman" pitchFamily="18" charset="0"/>
              </a:rPr>
              <a:t>(EBM)</a:t>
            </a:r>
            <a:endParaRPr lang="en-US" sz="2400" dirty="0" smtClean="0"/>
          </a:p>
          <a:p>
            <a:pPr marL="346075" indent="-346075" eaLnBrk="0" hangingPunct="0">
              <a:spcBef>
                <a:spcPts val="525"/>
              </a:spcBef>
            </a:pPr>
            <a:endParaRPr lang="en-US" sz="2000" dirty="0" smtClean="0">
              <a:latin typeface="Times New Roman" pitchFamily="18" charset="0"/>
            </a:endParaRPr>
          </a:p>
          <a:p>
            <a:pPr marL="346075" indent="-346075" eaLnBrk="0" hangingPunct="0">
              <a:spcBef>
                <a:spcPts val="525"/>
              </a:spcBef>
            </a:pPr>
            <a:r>
              <a:rPr lang="fa-IR" sz="2000" dirty="0" smtClean="0">
                <a:latin typeface="Times New Roman" pitchFamily="18" charset="0"/>
              </a:rPr>
              <a:t>اتخاذ تصمیمات مدیریتی بر اساس بهترین شواهد علمی موجود</a:t>
            </a:r>
            <a:endParaRPr lang="en-US" sz="2000" dirty="0" smtClean="0">
              <a:latin typeface="Times New Roman" pitchFamily="18" charset="0"/>
            </a:endParaRPr>
          </a:p>
          <a:p>
            <a:pPr marL="346075" indent="-346075" eaLnBrk="0" hangingPunct="0">
              <a:spcBef>
                <a:spcPts val="525"/>
              </a:spcBef>
            </a:pPr>
            <a:endParaRPr lang="en-US" sz="2000" dirty="0"/>
          </a:p>
          <a:p>
            <a:pPr marL="346075" indent="-346075" eaLnBrk="0" hangingPunct="0">
              <a:spcBef>
                <a:spcPts val="525"/>
              </a:spcBef>
            </a:pPr>
            <a:r>
              <a:rPr lang="fa-IR" sz="2000" i="1" dirty="0" smtClean="0">
                <a:latin typeface="Times New Roman" pitchFamily="18" charset="0"/>
              </a:rPr>
              <a:t>اندیشیدن به شیوه دانشمندان:</a:t>
            </a:r>
            <a:endParaRPr lang="en-US" sz="2000" i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4F7B7193-B762-4BBF-9E57-AB483108A643}" type="slidenum">
              <a:rPr lang="en-US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fa-IR" dirty="0" smtClean="0"/>
              <a:t>اهداف یادگیری فصل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5105400"/>
          </a:xfrm>
        </p:spPr>
        <p:txBody>
          <a:bodyPr/>
          <a:lstStyle/>
          <a:p>
            <a:pPr>
              <a:spcBef>
                <a:spcPts val="2000"/>
              </a:spcBef>
            </a:pPr>
            <a:r>
              <a:rPr lang="fa-IR" dirty="0" smtClean="0"/>
              <a:t>پس از مطالعه این فصل باید بتوانید:</a:t>
            </a:r>
            <a:endParaRPr lang="en-US" dirty="0" smtClean="0"/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اهميت </a:t>
            </a:r>
            <a:r>
              <a:rPr lang="fa-IR" dirty="0" smtClean="0">
                <a:cs typeface="+mn-cs"/>
              </a:rPr>
              <a:t>مهارت‌هاي ميان‌فردي در محيط ‌كار را شرح </a:t>
            </a:r>
            <a:r>
              <a:rPr lang="fa-IR" dirty="0" smtClean="0">
                <a:cs typeface="+mn-cs"/>
              </a:rPr>
              <a:t>دهید</a:t>
            </a:r>
            <a:r>
              <a:rPr lang="en-US" dirty="0" smtClean="0">
                <a:cs typeface="+mn-cs"/>
              </a:rPr>
              <a:t>.</a:t>
            </a: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وظايف، نقش‌ها و مهارت‌هاي مدير را توصيف كنيد</a:t>
            </a:r>
            <a:r>
              <a:rPr lang="fa-IR" dirty="0" smtClean="0">
                <a:cs typeface="+mn-cs"/>
              </a:rPr>
              <a:t>.</a:t>
            </a:r>
            <a:endParaRPr lang="en-US" dirty="0" smtClean="0">
              <a:cs typeface="+mn-cs"/>
            </a:endParaRP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رفتار سازماني(</a:t>
            </a:r>
            <a:r>
              <a:rPr lang="en-US" dirty="0" smtClean="0">
                <a:cs typeface="+mn-cs"/>
              </a:rPr>
              <a:t>OB</a:t>
            </a:r>
            <a:r>
              <a:rPr lang="fa-IR" dirty="0" smtClean="0">
                <a:cs typeface="+mn-cs"/>
              </a:rPr>
              <a:t>) را تعریف كنيد</a:t>
            </a:r>
            <a:r>
              <a:rPr lang="fa-IR" dirty="0" smtClean="0">
                <a:cs typeface="+mn-cs"/>
              </a:rPr>
              <a:t>.</a:t>
            </a: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ارزش مطالعه سیستماتیک در مبحث رفتار سازماني را تبیین کنید. </a:t>
            </a: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مفاهیم اصلی علوم رفتاری كه به رفتار سازمانی کمک می‌کنند را مشخص نمایید. </a:t>
            </a: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توضيح دهيد كه چرا تعداد نظرات قطعی در رفتار سازمانی اينقدر كم است.</a:t>
            </a: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چالش‌ها و فرصت‌هايي كه هنگام  بكارگیری مفاهيم رفتار سازمانی پیش روی مديران قرار دارد را شناسايي كنيد.</a:t>
            </a:r>
            <a:endParaRPr lang="en-US" dirty="0" smtClean="0">
              <a:cs typeface="+mn-cs"/>
            </a:endParaRPr>
          </a:p>
          <a:p>
            <a:pPr lvl="1" algn="r" rtl="1">
              <a:lnSpc>
                <a:spcPct val="120000"/>
              </a:lnSpc>
            </a:pPr>
            <a:r>
              <a:rPr lang="fa-IR" dirty="0" smtClean="0">
                <a:cs typeface="+mn-cs"/>
              </a:rPr>
              <a:t>سه سطح تحليل مدل رفتار سازمانی كه در اين كتاب ارائه شده را با هم مقايسه </a:t>
            </a:r>
            <a:r>
              <a:rPr lang="fa-IR" dirty="0" smtClean="0">
                <a:cs typeface="+mn-cs"/>
              </a:rPr>
              <a:t>كنيد</a:t>
            </a:r>
            <a:r>
              <a:rPr lang="en-US" dirty="0" smtClean="0">
                <a:cs typeface="+mn-cs"/>
              </a:rPr>
              <a:t>.</a:t>
            </a:r>
            <a:endParaRPr lang="en-US" dirty="0" smtClean="0"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6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67E21FEB-CFF5-4AA7-B48C-32557DE6B39F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مدیران باید هر سه رویکرد را بکار گیرند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en-US" dirty="0" smtClean="0"/>
          </a:p>
          <a:p>
            <a:pPr algn="ctr">
              <a:buNone/>
            </a:pPr>
            <a:r>
              <a:rPr lang="fa-IR" i="1" dirty="0" smtClean="0">
                <a:solidFill>
                  <a:schemeClr val="tx1"/>
                </a:solidFill>
              </a:rPr>
              <a:t>نکته مهم این است که بدانی چه زمانی بر اساس حس غریزی عمل کنی.</a:t>
            </a:r>
            <a:r>
              <a:rPr lang="en-US" b="0" dirty="0" smtClean="0">
                <a:solidFill>
                  <a:schemeClr val="tx1"/>
                </a:solidFill>
              </a:rPr>
              <a:t> </a:t>
            </a:r>
            <a:endParaRPr lang="fa-IR" b="0" dirty="0" smtClean="0">
              <a:solidFill>
                <a:schemeClr val="tx1"/>
              </a:solidFill>
            </a:endParaRPr>
          </a:p>
          <a:p>
            <a:pPr algn="ctr">
              <a:lnSpc>
                <a:spcPts val="300"/>
              </a:lnSpc>
              <a:buNone/>
            </a:pPr>
            <a:endParaRPr lang="fa-IR" sz="2000" b="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fa-IR" sz="2000" b="0" dirty="0" smtClean="0">
                <a:solidFill>
                  <a:schemeClr val="tx1"/>
                </a:solidFill>
              </a:rPr>
              <a:t>جک ولش</a:t>
            </a:r>
            <a:endParaRPr lang="en-US" b="0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None/>
            </a:pPr>
            <a:endParaRPr lang="en-US" dirty="0" smtClean="0"/>
          </a:p>
          <a:p>
            <a:r>
              <a:rPr lang="fa-IR" dirty="0" smtClean="0"/>
              <a:t>شهود غالباً مبتنی بر اطلاعات نادرست است.</a:t>
            </a:r>
            <a:endParaRPr lang="en-US" dirty="0" smtClean="0"/>
          </a:p>
          <a:p>
            <a:r>
              <a:rPr lang="fa-IR" dirty="0" smtClean="0"/>
              <a:t>مد گرایی در مدیریت اجتناب ناپذیر است</a:t>
            </a:r>
            <a:endParaRPr lang="en-US" dirty="0" smtClean="0"/>
          </a:p>
          <a:p>
            <a:r>
              <a:rPr lang="fa-IR" dirty="0" smtClean="0"/>
              <a:t>مطالعه سیستماتیک ممکن است وقت گیر باشد</a:t>
            </a:r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fa-IR" b="0" i="1" dirty="0" smtClean="0">
                <a:solidFill>
                  <a:schemeClr val="tx1"/>
                </a:solidFill>
              </a:rPr>
              <a:t>تا حد ممکن شواهد را برای کمک به شهود و تجربه خود بکار گیرید. خواسته رفتار سازمانی همین است.</a:t>
            </a:r>
            <a:endParaRPr lang="en-US" b="0" i="1" dirty="0" smtClean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4BBE2EE6-AF48-41C3-929F-20D8E38990E2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علومی كه به حوزه رفتار سازمانی کمک می‌کنند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295400"/>
          <a:ext cx="56388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a-IR" dirty="0" smtClean="0">
                <a:solidFill>
                  <a:schemeClr val="bg1"/>
                </a:solidFill>
                <a:latin typeface="+mj-lt"/>
              </a:rPr>
              <a:t>برای اطلاع بیشتر به تصویر 1-3 مراجعه کنید.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1752600"/>
            <a:ext cx="30194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sz="2800" b="0" dirty="0" smtClean="0">
                <a:solidFill>
                  <a:srgbClr val="C00000"/>
                </a:solidFill>
                <a:latin typeface="+mj-lt"/>
              </a:rPr>
              <a:t>بسیاری از علوم رفتاری به توسعه رفتار سازمانی </a:t>
            </a:r>
            <a:r>
              <a:rPr lang="fa-IR" sz="2800" b="0" dirty="0">
                <a:solidFill>
                  <a:srgbClr val="C00000"/>
                </a:solidFill>
                <a:latin typeface="+mj-lt"/>
              </a:rPr>
              <a:t>کمک </a:t>
            </a:r>
            <a:r>
              <a:rPr lang="fa-IR" sz="2800" b="0" dirty="0" smtClean="0">
                <a:solidFill>
                  <a:srgbClr val="C00000"/>
                </a:solidFill>
                <a:latin typeface="+mj-lt"/>
              </a:rPr>
              <a:t>کرده‌اند</a:t>
            </a:r>
            <a:endParaRPr lang="fa-IR" sz="2800" b="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4995CC3A-21C5-4A8E-8BF3-2841E1B49D1F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روانشناسی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fa-IR" dirty="0" smtClean="0"/>
              <a:t>علمی كه به دنبال سنجش، توضيح و در برخی موارد تغيير رفتار انسان و ساير جانوران است.</a:t>
            </a:r>
          </a:p>
          <a:p>
            <a:pPr indent="0">
              <a:buNone/>
            </a:pPr>
            <a:endParaRPr lang="en-US" dirty="0" smtClean="0"/>
          </a:p>
          <a:p>
            <a:pPr indent="0"/>
            <a:r>
              <a:rPr lang="fa-IR" dirty="0" smtClean="0"/>
              <a:t>واحد تحت بررسی:</a:t>
            </a:r>
            <a:endParaRPr lang="en-US" dirty="0" smtClean="0"/>
          </a:p>
          <a:p>
            <a:pPr lvl="1"/>
            <a:r>
              <a:rPr lang="fa-IR" dirty="0" smtClean="0"/>
              <a:t>فرد</a:t>
            </a:r>
            <a:endParaRPr lang="en-US" dirty="0" smtClean="0"/>
          </a:p>
          <a:p>
            <a:pPr indent="0"/>
            <a:r>
              <a:rPr lang="fa-IR" dirty="0" smtClean="0"/>
              <a:t>کمک به رفتار سازمانی:</a:t>
            </a:r>
            <a:endParaRPr lang="en-US" dirty="0" smtClean="0"/>
          </a:p>
          <a:p>
            <a:pPr lvl="1"/>
            <a:r>
              <a:rPr lang="fa-IR" dirty="0" smtClean="0"/>
              <a:t>یادگیری، انگیزش، شخصیت، هیجانات، ادراک</a:t>
            </a:r>
          </a:p>
          <a:p>
            <a:pPr lvl="1"/>
            <a:r>
              <a:rPr lang="fa-IR" dirty="0" smtClean="0"/>
              <a:t>آموزش، رهبری اثربخش، رضایت شغلی</a:t>
            </a:r>
            <a:endParaRPr lang="en-US" dirty="0" smtClean="0"/>
          </a:p>
          <a:p>
            <a:pPr lvl="1"/>
            <a:r>
              <a:rPr lang="fa-IR" dirty="0" smtClean="0"/>
              <a:t>تصمیم گیری فردی، ارزیابی عملکرد، اندازه گیری نگرش</a:t>
            </a:r>
            <a:endParaRPr lang="en-US" dirty="0" smtClean="0"/>
          </a:p>
          <a:p>
            <a:pPr lvl="1"/>
            <a:r>
              <a:rPr lang="fa-IR" dirty="0" smtClean="0"/>
              <a:t>انتخاب کارکنان، طراحی شغل، استرس شغلی</a:t>
            </a:r>
            <a:endParaRPr lang="en-US" dirty="0" smtClean="0"/>
          </a:p>
          <a:p>
            <a:pPr indent="0">
              <a:buNone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D0EDBBDA-A408-4BFC-93FF-63DBF05DFCD3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روانشناسي اجتماعي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یکی از شاخه‌های روانشناسی که مفاهیم روانشناسی و جامعه‌شناسی را با هم ترکیب کرده و تأثیر افراد بر یکدیگر متمرکز می‌شود.</a:t>
            </a:r>
            <a:endParaRPr lang="en-US" dirty="0" smtClean="0"/>
          </a:p>
          <a:p>
            <a:pPr indent="0"/>
            <a:endParaRPr lang="en-US" dirty="0" smtClean="0"/>
          </a:p>
          <a:p>
            <a:pPr indent="0"/>
            <a:r>
              <a:rPr lang="fa-IR" dirty="0" smtClean="0"/>
              <a:t>واحد تحت بررسی:</a:t>
            </a:r>
            <a:endParaRPr lang="en-US" dirty="0" smtClean="0"/>
          </a:p>
          <a:p>
            <a:pPr lvl="1"/>
            <a:r>
              <a:rPr lang="fa-IR" dirty="0" smtClean="0"/>
              <a:t>گروه</a:t>
            </a:r>
            <a:endParaRPr lang="en-US" dirty="0" smtClean="0"/>
          </a:p>
          <a:p>
            <a:pPr indent="0"/>
            <a:r>
              <a:rPr lang="fa-IR" dirty="0" smtClean="0"/>
              <a:t>کمک به رفتار سازمانی:</a:t>
            </a:r>
            <a:endParaRPr lang="en-US" dirty="0" smtClean="0"/>
          </a:p>
          <a:p>
            <a:pPr lvl="1"/>
            <a:r>
              <a:rPr lang="fa-IR" dirty="0" smtClean="0"/>
              <a:t>تغییر رفتار</a:t>
            </a:r>
            <a:endParaRPr lang="en-US" dirty="0" smtClean="0"/>
          </a:p>
          <a:p>
            <a:pPr lvl="1"/>
            <a:r>
              <a:rPr lang="fa-IR" dirty="0" smtClean="0"/>
              <a:t>تغییر نگرش</a:t>
            </a:r>
            <a:endParaRPr lang="en-US" dirty="0" smtClean="0"/>
          </a:p>
          <a:p>
            <a:pPr lvl="1"/>
            <a:r>
              <a:rPr lang="fa-IR" dirty="0" smtClean="0"/>
              <a:t>ارتباطات</a:t>
            </a:r>
            <a:endParaRPr lang="en-US" dirty="0" smtClean="0"/>
          </a:p>
          <a:p>
            <a:pPr lvl="1"/>
            <a:r>
              <a:rPr lang="fa-IR" dirty="0" smtClean="0"/>
              <a:t>فرآیندهای گروهی</a:t>
            </a:r>
            <a:endParaRPr lang="en-US" dirty="0" smtClean="0"/>
          </a:p>
          <a:p>
            <a:pPr lvl="1"/>
            <a:r>
              <a:rPr lang="fa-IR" dirty="0" smtClean="0"/>
              <a:t>تصمیم گیری گروهی</a:t>
            </a:r>
            <a:endParaRPr lang="en-US" dirty="0" smtClean="0"/>
          </a:p>
          <a:p>
            <a:pPr indent="0"/>
            <a:endParaRPr lang="en-US" dirty="0" smtClean="0"/>
          </a:p>
        </p:txBody>
      </p:sp>
      <p:pic>
        <p:nvPicPr>
          <p:cNvPr id="25604" name="Picture 2" descr="C:\Users\Bob Stretch\AppData\Local\Microsoft\Windows\Temporary Internet Files\Content.IE5\ZUGDL5A6\MCPE01465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5800" y="2362200"/>
            <a:ext cx="3768725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F8687837-14B1-4602-8840-C13B1D17BBCF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جامعه‌شناسي</a:t>
            </a:r>
          </a:p>
        </p:txBody>
      </p:sp>
      <p:sp>
        <p:nvSpPr>
          <p:cNvPr id="26627" name="Text Placeholder 5"/>
          <p:cNvSpPr>
            <a:spLocks noGrp="1"/>
          </p:cNvSpPr>
          <p:nvPr>
            <p:ph type="body" idx="1"/>
          </p:nvPr>
        </p:nvSpPr>
        <p:spPr>
          <a:xfrm>
            <a:off x="4572000" y="2209800"/>
            <a:ext cx="4040188" cy="1401763"/>
          </a:xfrm>
        </p:spPr>
        <p:txBody>
          <a:bodyPr/>
          <a:lstStyle/>
          <a:p>
            <a:pPr>
              <a:buFont typeface="Wingdings" pitchFamily="2" charset="2"/>
              <a:buChar char="×"/>
            </a:pPr>
            <a:r>
              <a:rPr lang="fa-IR" dirty="0" smtClean="0">
                <a:cs typeface="+mj-cs"/>
              </a:rPr>
              <a:t>واحد تحت بررسی</a:t>
            </a:r>
            <a:r>
              <a:rPr lang="fa-IR" dirty="0" smtClean="0">
                <a:cs typeface="+mj-cs"/>
              </a:rPr>
              <a:t>:</a:t>
            </a:r>
            <a:endParaRPr lang="en-US" dirty="0" smtClean="0">
              <a:cs typeface="+mj-cs"/>
            </a:endParaRPr>
          </a:p>
          <a:p>
            <a:pPr marL="742950" lvl="1" indent="-285750">
              <a:buFont typeface="Times New Roman" pitchFamily="18" charset="0"/>
              <a:buChar char="–"/>
            </a:pPr>
            <a:r>
              <a:rPr lang="fa-IR" b="0" dirty="0" smtClean="0">
                <a:solidFill>
                  <a:srgbClr val="000000"/>
                </a:solidFill>
              </a:rPr>
              <a:t>سیستم سازمانی</a:t>
            </a:r>
            <a:endParaRPr lang="en-US" b="0" dirty="0" smtClean="0">
              <a:solidFill>
                <a:srgbClr val="000000"/>
              </a:solidFill>
            </a:endParaRPr>
          </a:p>
          <a:p>
            <a:pPr marL="742950" lvl="1" indent="-285750">
              <a:buFont typeface="Times New Roman" pitchFamily="18" charset="0"/>
              <a:buChar char="–"/>
            </a:pPr>
            <a:r>
              <a:rPr lang="fa-IR" b="0" dirty="0" smtClean="0">
                <a:solidFill>
                  <a:srgbClr val="000000"/>
                </a:solidFill>
              </a:rPr>
              <a:t>گروه</a:t>
            </a:r>
            <a:endParaRPr lang="en-US" b="0" dirty="0" smtClean="0">
              <a:solidFill>
                <a:srgbClr val="000000"/>
              </a:solidFill>
            </a:endParaRPr>
          </a:p>
        </p:txBody>
      </p:sp>
      <p:sp>
        <p:nvSpPr>
          <p:cNvPr id="26628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040188" cy="2697163"/>
          </a:xfrm>
        </p:spPr>
        <p:txBody>
          <a:bodyPr/>
          <a:lstStyle/>
          <a:p>
            <a:r>
              <a:rPr lang="fa-IR" dirty="0" smtClean="0">
                <a:cs typeface="+mj-cs"/>
              </a:rPr>
              <a:t>کمک به رفتار سازمانی:</a:t>
            </a:r>
            <a:endParaRPr lang="en-US" dirty="0" smtClean="0">
              <a:cs typeface="+mj-cs"/>
            </a:endParaRPr>
          </a:p>
          <a:p>
            <a:pPr lvl="1"/>
            <a:r>
              <a:rPr lang="fa-IR" dirty="0" smtClean="0"/>
              <a:t>دینامیک گروه</a:t>
            </a:r>
            <a:endParaRPr lang="en-US" dirty="0" smtClean="0"/>
          </a:p>
          <a:p>
            <a:pPr lvl="1"/>
            <a:r>
              <a:rPr lang="fa-IR" dirty="0" smtClean="0"/>
              <a:t>تیم های کاری</a:t>
            </a:r>
            <a:endParaRPr lang="en-US" dirty="0" smtClean="0"/>
          </a:p>
          <a:p>
            <a:pPr lvl="1"/>
            <a:r>
              <a:rPr lang="fa-IR" dirty="0" smtClean="0"/>
              <a:t>ارتباطات</a:t>
            </a:r>
            <a:endParaRPr lang="en-US" dirty="0" smtClean="0"/>
          </a:p>
          <a:p>
            <a:pPr lvl="1"/>
            <a:r>
              <a:rPr lang="fa-IR" dirty="0" smtClean="0"/>
              <a:t>قدرت</a:t>
            </a:r>
            <a:endParaRPr lang="en-US" dirty="0" smtClean="0"/>
          </a:p>
          <a:p>
            <a:pPr lvl="1"/>
            <a:r>
              <a:rPr lang="fa-IR" dirty="0" smtClean="0"/>
              <a:t>تعارض</a:t>
            </a:r>
            <a:endParaRPr lang="en-US" dirty="0" smtClean="0"/>
          </a:p>
          <a:p>
            <a:pPr lvl="1"/>
            <a:r>
              <a:rPr lang="fa-IR" dirty="0" smtClean="0"/>
              <a:t>رفتار میان گروهی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6630" name="Content Placeholder 7"/>
          <p:cNvSpPr>
            <a:spLocks noGrp="1"/>
          </p:cNvSpPr>
          <p:nvPr>
            <p:ph sz="quarter" idx="4"/>
          </p:nvPr>
        </p:nvSpPr>
        <p:spPr>
          <a:xfrm>
            <a:off x="609600" y="3581400"/>
            <a:ext cx="4041775" cy="2697163"/>
          </a:xfrm>
        </p:spPr>
        <p:txBody>
          <a:bodyPr/>
          <a:lstStyle/>
          <a:p>
            <a:endParaRPr lang="en-US" dirty="0" smtClean="0"/>
          </a:p>
          <a:p>
            <a:pPr lvl="1"/>
            <a:r>
              <a:rPr lang="fa-IR" dirty="0" smtClean="0"/>
              <a:t>تئوری رسمی سازمانی</a:t>
            </a:r>
            <a:endParaRPr lang="en-US" dirty="0" smtClean="0"/>
          </a:p>
          <a:p>
            <a:pPr lvl="1"/>
            <a:r>
              <a:rPr lang="fa-IR" dirty="0" smtClean="0"/>
              <a:t>تکنولوژی سازمانی</a:t>
            </a:r>
            <a:endParaRPr lang="en-US" dirty="0" smtClean="0"/>
          </a:p>
          <a:p>
            <a:pPr lvl="1"/>
            <a:r>
              <a:rPr lang="fa-IR" dirty="0" smtClean="0"/>
              <a:t>تحول سازمانی</a:t>
            </a:r>
            <a:endParaRPr lang="en-US" dirty="0" smtClean="0"/>
          </a:p>
          <a:p>
            <a:pPr lvl="1"/>
            <a:r>
              <a:rPr lang="fa-IR" dirty="0" smtClean="0"/>
              <a:t>فرهنگ سازمانی</a:t>
            </a:r>
            <a:endParaRPr lang="en-US" dirty="0" smtClean="0"/>
          </a:p>
        </p:txBody>
      </p:sp>
      <p:sp>
        <p:nvSpPr>
          <p:cNvPr id="26631" name="TextBox 4"/>
          <p:cNvSpPr txBox="1">
            <a:spLocks noChangeArrowheads="1"/>
          </p:cNvSpPr>
          <p:nvPr/>
        </p:nvSpPr>
        <p:spPr bwMode="auto">
          <a:xfrm>
            <a:off x="685800" y="16002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6075" algn="r" rtl="1" eaLnBrk="0" hangingPunct="0">
              <a:spcBef>
                <a:spcPts val="575"/>
              </a:spcBef>
            </a:pPr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  <a:cs typeface="+mj-cs"/>
              </a:rPr>
              <a:t>مطالعه مردم در ارتباط با محيط اجتماعي يا فرهنگی‌شان</a:t>
            </a:r>
            <a:endParaRPr lang="en-US" sz="2400" dirty="0">
              <a:cs typeface="+mj-cs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096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4DB97F69-016C-4D5A-8CC5-BF5B5656C50E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Bob Stretch\AppData\Local\Microsoft\Windows\Temporary Internet Files\Content.IE5\H1JVA1FE\MCPE01561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971800" y="4572000"/>
            <a:ext cx="28194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انسان‌شناسي</a:t>
            </a:r>
          </a:p>
        </p:txBody>
      </p:sp>
      <p:sp>
        <p:nvSpPr>
          <p:cNvPr id="27652" name="Text Placeholder 5"/>
          <p:cNvSpPr>
            <a:spLocks noGrp="1"/>
          </p:cNvSpPr>
          <p:nvPr>
            <p:ph type="body" idx="1"/>
          </p:nvPr>
        </p:nvSpPr>
        <p:spPr>
          <a:xfrm>
            <a:off x="4495800" y="2667000"/>
            <a:ext cx="4040188" cy="639763"/>
          </a:xfrm>
        </p:spPr>
        <p:txBody>
          <a:bodyPr/>
          <a:lstStyle/>
          <a:p>
            <a:pPr>
              <a:buFont typeface="Wingdings" pitchFamily="2" charset="2"/>
              <a:buChar char="×"/>
            </a:pPr>
            <a:r>
              <a:rPr lang="fa-IR" dirty="0" smtClean="0">
                <a:cs typeface="+mj-cs"/>
              </a:rPr>
              <a:t>واحد تحت بررسی:</a:t>
            </a:r>
            <a:endParaRPr lang="en-US" dirty="0" smtClean="0">
              <a:cs typeface="+mj-cs"/>
            </a:endParaRPr>
          </a:p>
          <a:p>
            <a:pPr lvl="1"/>
            <a:r>
              <a:rPr lang="fa-IR" dirty="0" smtClean="0"/>
              <a:t>سیستم سازمانی</a:t>
            </a:r>
            <a:endParaRPr lang="en-US" dirty="0" smtClean="0"/>
          </a:p>
        </p:txBody>
      </p:sp>
      <p:sp>
        <p:nvSpPr>
          <p:cNvPr id="27653" name="Content Placeholder 2"/>
          <p:cNvSpPr>
            <a:spLocks noGrp="1"/>
          </p:cNvSpPr>
          <p:nvPr>
            <p:ph sz="half" idx="2"/>
          </p:nvPr>
        </p:nvSpPr>
        <p:spPr>
          <a:xfrm>
            <a:off x="4572000" y="3352800"/>
            <a:ext cx="4040188" cy="2697163"/>
          </a:xfrm>
        </p:spPr>
        <p:txBody>
          <a:bodyPr/>
          <a:lstStyle/>
          <a:p>
            <a:pPr lvl="0" indent="0">
              <a:buClr>
                <a:srgbClr val="000000"/>
              </a:buClr>
              <a:buFont typeface="Wingdings" pitchFamily="2" charset="2"/>
              <a:buChar char=""/>
            </a:pPr>
            <a:r>
              <a:rPr lang="fa-IR" dirty="0" smtClean="0">
                <a:cs typeface="B Yagut" pitchFamily="2" charset="-78"/>
              </a:rPr>
              <a:t>کمک به رفتار سازمانی:</a:t>
            </a:r>
            <a:endParaRPr lang="en-US" dirty="0" smtClean="0">
              <a:cs typeface="B Yagut" pitchFamily="2" charset="-78"/>
            </a:endParaRPr>
          </a:p>
          <a:p>
            <a:pPr lvl="1"/>
            <a:r>
              <a:rPr lang="fa-IR" dirty="0" smtClean="0"/>
              <a:t>فرهنگ سازمانی</a:t>
            </a:r>
            <a:endParaRPr lang="en-US" dirty="0" smtClean="0"/>
          </a:p>
          <a:p>
            <a:pPr lvl="1"/>
            <a:r>
              <a:rPr lang="fa-IR" dirty="0" smtClean="0"/>
              <a:t>محیط سازمانی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7654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85800" y="2667000"/>
            <a:ext cx="4041775" cy="6397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 lvl="1" algn="r"/>
            <a:r>
              <a:rPr lang="fa-IR" dirty="0" smtClean="0"/>
              <a:t>گروه</a:t>
            </a:r>
            <a:endParaRPr lang="en-US" dirty="0" smtClean="0"/>
          </a:p>
        </p:txBody>
      </p:sp>
      <p:sp>
        <p:nvSpPr>
          <p:cNvPr id="27655" name="Content Placeholder 7"/>
          <p:cNvSpPr>
            <a:spLocks noGrp="1"/>
          </p:cNvSpPr>
          <p:nvPr>
            <p:ph sz="quarter" idx="4"/>
          </p:nvPr>
        </p:nvSpPr>
        <p:spPr>
          <a:xfrm>
            <a:off x="228600" y="3429000"/>
            <a:ext cx="4041775" cy="2697163"/>
          </a:xfrm>
        </p:spPr>
        <p:txBody>
          <a:bodyPr/>
          <a:lstStyle/>
          <a:p>
            <a:endParaRPr lang="en-US" dirty="0" smtClean="0"/>
          </a:p>
          <a:p>
            <a:pPr lvl="1"/>
            <a:r>
              <a:rPr lang="fa-IR" dirty="0" smtClean="0"/>
              <a:t>ارزش‌های تطبیقی</a:t>
            </a:r>
            <a:endParaRPr lang="en-US" dirty="0" smtClean="0"/>
          </a:p>
          <a:p>
            <a:pPr lvl="1"/>
            <a:r>
              <a:rPr lang="fa-IR" dirty="0" smtClean="0"/>
              <a:t>نگرش‌های </a:t>
            </a:r>
            <a:r>
              <a:rPr lang="fa-IR" dirty="0" smtClean="0"/>
              <a:t>تطبیقی</a:t>
            </a:r>
            <a:endParaRPr lang="en-US" dirty="0" smtClean="0"/>
          </a:p>
          <a:p>
            <a:pPr lvl="1"/>
            <a:r>
              <a:rPr lang="fa-IR" dirty="0" smtClean="0"/>
              <a:t>تحلیل میان فرهنگی</a:t>
            </a:r>
            <a:endParaRPr lang="en-US" dirty="0" smtClean="0"/>
          </a:p>
        </p:txBody>
      </p:sp>
      <p:sp>
        <p:nvSpPr>
          <p:cNvPr id="27656" name="TextBox 4"/>
          <p:cNvSpPr txBox="1">
            <a:spLocks noChangeArrowheads="1"/>
          </p:cNvSpPr>
          <p:nvPr/>
        </p:nvSpPr>
        <p:spPr bwMode="auto">
          <a:xfrm>
            <a:off x="685800" y="16002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6075" algn="r" rtl="1" eaLnBrk="0" hangingPunct="0">
              <a:spcBef>
                <a:spcPts val="575"/>
              </a:spcBef>
            </a:pPr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  <a:cs typeface="+mj-cs"/>
              </a:rPr>
              <a:t>مطالعه جوامع با هدف آگاهی یافتن از انسان‌ها و فعاليت‌هايشان</a:t>
            </a:r>
            <a:endParaRPr lang="en-US" sz="2400" dirty="0">
              <a:cs typeface="+mj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10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85BDBFDF-6008-4588-9810-1EB69DD96F11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نظرات قطعی محدود </a:t>
            </a:r>
            <a:r>
              <a:rPr lang="fa-IR" dirty="0" smtClean="0"/>
              <a:t>در </a:t>
            </a:r>
            <a:r>
              <a:rPr lang="fa-IR" dirty="0" smtClean="0"/>
              <a:t>رفتار </a:t>
            </a:r>
            <a:r>
              <a:rPr lang="fa-IR" dirty="0" smtClean="0"/>
              <a:t>سازمانی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2819400"/>
          <a:ext cx="77724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4400" y="1219200"/>
            <a:ext cx="73914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متغیرهای موقعیتی موجب می‌شوند رابطه بین دو متغییر دچار تغییر شود؛ یعنی رابطه تحت یک وضعیت ممکن است وجود داشته باشد، اما در شرایط دیگر خیر.</a:t>
            </a:r>
            <a:endParaRPr lang="en-US" sz="2400" dirty="0">
              <a:solidFill>
                <a:srgbClr val="CC6600"/>
              </a:solidFill>
              <a:latin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869E27A7-124A-4211-B488-CCAC00BD54F7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Bob Stretch\AppData\Local\Microsoft\Windows\Temporary Internet Files\Content.IE5\7421JAUB\MCj037033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2916238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چالش</a:t>
            </a:r>
            <a:r>
              <a:rPr lang="en-US" dirty="0" smtClean="0"/>
              <a:t>‌</a:t>
            </a:r>
            <a:r>
              <a:rPr lang="fa-IR" dirty="0" smtClean="0"/>
              <a:t>ها و فرصت</a:t>
            </a:r>
            <a:r>
              <a:rPr lang="en-US" dirty="0" smtClean="0"/>
              <a:t>‌</a:t>
            </a:r>
            <a:r>
              <a:rPr lang="fa-IR" dirty="0" smtClean="0"/>
              <a:t>هاي پیش روی رفتار </a:t>
            </a:r>
            <a:r>
              <a:rPr lang="fa-IR" dirty="0" smtClean="0"/>
              <a:t>سازمانی</a:t>
            </a:r>
            <a:endParaRPr lang="en-US" dirty="0"/>
          </a:p>
        </p:txBody>
      </p:sp>
      <p:sp>
        <p:nvSpPr>
          <p:cNvPr id="2970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واکنش به روند جهاني شدن</a:t>
            </a:r>
            <a:endParaRPr lang="en-US" dirty="0" smtClean="0"/>
          </a:p>
          <a:p>
            <a:r>
              <a:rPr lang="fa-IR" dirty="0" smtClean="0"/>
              <a:t>مديريت تنوع در نيروي كار</a:t>
            </a:r>
            <a:endParaRPr lang="en-US" dirty="0" smtClean="0"/>
          </a:p>
          <a:p>
            <a:r>
              <a:rPr lang="fa-IR" dirty="0" smtClean="0"/>
              <a:t>بهبود كيفيت و بهره‌وري</a:t>
            </a:r>
            <a:endParaRPr lang="en-US" dirty="0" smtClean="0"/>
          </a:p>
          <a:p>
            <a:r>
              <a:rPr lang="fa-IR" dirty="0" smtClean="0"/>
              <a:t>بهبود خدمات مشتري</a:t>
            </a:r>
            <a:endParaRPr lang="en-US" dirty="0" smtClean="0"/>
          </a:p>
          <a:p>
            <a:r>
              <a:rPr lang="fa-IR" dirty="0" smtClean="0"/>
              <a:t>بهبود مهارت‌هاي انسانی</a:t>
            </a:r>
            <a:endParaRPr lang="en-US" dirty="0" smtClean="0"/>
          </a:p>
          <a:p>
            <a:r>
              <a:rPr lang="fa-IR" dirty="0" smtClean="0"/>
              <a:t>تحريك نوآوري و تحول</a:t>
            </a:r>
            <a:endParaRPr lang="en-US" dirty="0" smtClean="0"/>
          </a:p>
          <a:p>
            <a:r>
              <a:rPr lang="fa-IR" dirty="0" smtClean="0"/>
              <a:t>كنار آمدن با «موقتي بودن شرايط»</a:t>
            </a:r>
            <a:endParaRPr lang="en-US" dirty="0" smtClean="0"/>
          </a:p>
          <a:p>
            <a:r>
              <a:rPr lang="fa-IR" dirty="0" smtClean="0"/>
              <a:t>کار کردن در سازمان‌هاي شبكه‌اي</a:t>
            </a:r>
            <a:endParaRPr lang="en-US" dirty="0" smtClean="0"/>
          </a:p>
          <a:p>
            <a:r>
              <a:rPr lang="fa-IR" dirty="0" smtClean="0"/>
              <a:t>كمك به کارمندان در متوازن کردن تضادهاي زندگي-كار</a:t>
            </a:r>
            <a:endParaRPr lang="en-US" dirty="0" smtClean="0"/>
          </a:p>
          <a:p>
            <a:r>
              <a:rPr lang="fa-IR" dirty="0" smtClean="0"/>
              <a:t>ايجاد محيط كاري مثبت‌گرا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fa-IR" dirty="0" smtClean="0"/>
              <a:t>بهبود رفتار </a:t>
            </a:r>
            <a:r>
              <a:rPr lang="fa-IR" dirty="0" smtClean="0"/>
              <a:t>اخلاقي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4E6A3C17-6695-4CAC-B852-B17D8B9D283F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:\Users\Bob Stretch\AppData\Local\Microsoft\Windows\Temporary Internet Files\Content.IE5\7421JAUB\MCj041185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5800" y="1447800"/>
            <a:ext cx="33035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واکنش به روند جهاني شدن</a:t>
            </a:r>
          </a:p>
        </p:txBody>
      </p:sp>
      <p:sp>
        <p:nvSpPr>
          <p:cNvPr id="30724" name="Content Placeholder 3"/>
          <p:cNvSpPr>
            <a:spLocks noGrp="1"/>
          </p:cNvSpPr>
          <p:nvPr>
            <p:ph idx="1"/>
          </p:nvPr>
        </p:nvSpPr>
        <p:spPr>
          <a:xfrm>
            <a:off x="4267200" y="1295400"/>
            <a:ext cx="4267200" cy="47244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a-IR" dirty="0" smtClean="0"/>
              <a:t>افزايش مأموریت‌های خارجي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fa-IR" dirty="0" smtClean="0"/>
              <a:t>كار كردن با افرادي از فرهنگ‌هاي متفاوت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fa-IR" dirty="0" smtClean="0"/>
              <a:t>غلبه بر واكنش‌هاي شديد ضدسرمايه‌داري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fa-IR" dirty="0" smtClean="0"/>
              <a:t>مدیریت انتقال مشاغل به كشورهايي با نیروی کار کم هزینه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fa-IR" dirty="0" smtClean="0"/>
              <a:t>مديريت انسان‌ها در شرايط مبارزه با تروريسم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02CFD14A-5663-4E50-83B5-0BB8CC8CD744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مديريت تنوع در نيروي كار</a:t>
            </a:r>
            <a:endParaRPr lang="en-US" b="1" dirty="0"/>
          </a:p>
        </p:txBody>
      </p:sp>
      <p:sp>
        <p:nvSpPr>
          <p:cNvPr id="31747" name="Content Placeholder 5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2590800"/>
          </a:xfrm>
        </p:spPr>
        <p:txBody>
          <a:bodyPr/>
          <a:lstStyle/>
          <a:p>
            <a:r>
              <a:rPr lang="fa-IR" dirty="0" smtClean="0"/>
              <a:t>ترکیب افراد سازمان</a:t>
            </a:r>
            <a:r>
              <a:rPr lang="en-US" dirty="0" smtClean="0"/>
              <a:t>‌</a:t>
            </a:r>
            <a:r>
              <a:rPr lang="fa-IR" dirty="0" smtClean="0"/>
              <a:t>ها از نظر </a:t>
            </a:r>
            <a:r>
              <a:rPr lang="fa-IR" dirty="0" smtClean="0"/>
              <a:t>متغیرهای جمعیت شناختی ناهمگون </a:t>
            </a:r>
            <a:r>
              <a:rPr lang="fa-IR" dirty="0" smtClean="0"/>
              <a:t>شده </a:t>
            </a:r>
            <a:r>
              <a:rPr lang="fa-IR" dirty="0" smtClean="0"/>
              <a:t>است</a:t>
            </a:r>
            <a:endParaRPr lang="en-US" dirty="0" smtClean="0"/>
          </a:p>
          <a:p>
            <a:pPr lvl="1"/>
            <a:r>
              <a:rPr lang="fa-IR" b="1" dirty="0" smtClean="0"/>
              <a:t>پذيرفتن تنوع </a:t>
            </a:r>
            <a:endParaRPr lang="en-US" b="1" dirty="0" smtClean="0"/>
          </a:p>
          <a:p>
            <a:pPr lvl="1"/>
            <a:r>
              <a:rPr lang="fa-IR" b="1" dirty="0" smtClean="0"/>
              <a:t>تغییرات در وضعیت جمعیت شناختی آمریکا</a:t>
            </a:r>
            <a:r>
              <a:rPr lang="fa-IR" dirty="0" smtClean="0"/>
              <a:t> </a:t>
            </a:r>
            <a:endParaRPr lang="en-US" dirty="0" smtClean="0"/>
          </a:p>
          <a:p>
            <a:pPr lvl="1"/>
            <a:r>
              <a:rPr lang="fa-IR" dirty="0" smtClean="0"/>
              <a:t>تغییر فلسفه مدیریت</a:t>
            </a:r>
            <a:endParaRPr lang="en-US" dirty="0" smtClean="0"/>
          </a:p>
          <a:p>
            <a:pPr lvl="1"/>
            <a:r>
              <a:rPr lang="fa-IR" dirty="0" smtClean="0"/>
              <a:t>تصدیق و واکنش نشان دادن به </a:t>
            </a:r>
            <a:r>
              <a:rPr lang="fa-IR" dirty="0" smtClean="0"/>
              <a:t>تفاوت‌ها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a-IR" dirty="0" smtClean="0">
                <a:solidFill>
                  <a:schemeClr val="bg1"/>
                </a:solidFill>
                <a:latin typeface="+mj-lt"/>
              </a:rPr>
              <a:t>به تصویر 1-4 نگاه کنید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2209800" y="3657600"/>
          <a:ext cx="5181600" cy="210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382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F97B0785-2463-40ED-B78A-C90A4F84980C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اهميت مهارت‌هاي ميان فردي</a:t>
            </a:r>
            <a:endParaRPr lang="en-US" b="1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spcBef>
                <a:spcPts val="2000"/>
              </a:spcBef>
            </a:pPr>
            <a:endParaRPr lang="en-US" dirty="0" smtClean="0"/>
          </a:p>
          <a:p>
            <a:pPr algn="r" rtl="1">
              <a:spcBef>
                <a:spcPts val="2000"/>
              </a:spcBef>
              <a:buFont typeface="Wingdings" pitchFamily="2" charset="2"/>
              <a:buChar char=""/>
            </a:pPr>
            <a:r>
              <a:rPr lang="fa-IR" dirty="0" smtClean="0"/>
              <a:t>رفتار سازمانی به درک اثربخشی مدیران کمک می کند</a:t>
            </a:r>
            <a:endParaRPr lang="en-US" dirty="0" smtClean="0"/>
          </a:p>
          <a:p>
            <a:pPr lvl="1" algn="r" rtl="1"/>
            <a:r>
              <a:rPr lang="fa-IR" dirty="0" smtClean="0">
                <a:cs typeface="+mn-cs"/>
              </a:rPr>
              <a:t>مهارت های فنی و کمی اهمیت دارند</a:t>
            </a:r>
            <a:endParaRPr lang="en-US" dirty="0" smtClean="0">
              <a:cs typeface="+mn-cs"/>
            </a:endParaRPr>
          </a:p>
          <a:p>
            <a:pPr lvl="1" algn="r" rtl="1"/>
            <a:r>
              <a:rPr lang="fa-IR" dirty="0" smtClean="0">
                <a:cs typeface="+mn-cs"/>
              </a:rPr>
              <a:t>اما مهارت های رهبری و ارتباطی حیاتی هستند</a:t>
            </a:r>
            <a:endParaRPr lang="en-US" dirty="0" smtClean="0">
              <a:cs typeface="+mn-cs"/>
            </a:endParaRPr>
          </a:p>
          <a:p>
            <a:pPr algn="r" rtl="1"/>
            <a:endParaRPr lang="en-US" dirty="0" smtClean="0"/>
          </a:p>
          <a:p>
            <a:pPr algn="r" rtl="1">
              <a:spcBef>
                <a:spcPts val="2000"/>
              </a:spcBef>
              <a:buFont typeface="Wingdings" pitchFamily="2" charset="2"/>
              <a:buChar char=""/>
            </a:pPr>
            <a:r>
              <a:rPr lang="fa-IR" dirty="0" smtClean="0"/>
              <a:t>مزیت سازمانی وجود مدیران با مهارت</a:t>
            </a:r>
            <a:endParaRPr lang="en-US" dirty="0" smtClean="0"/>
          </a:p>
          <a:p>
            <a:pPr lvl="1" algn="r" rtl="1"/>
            <a:r>
              <a:rPr lang="fa-IR" dirty="0" smtClean="0">
                <a:cs typeface="+mn-cs"/>
              </a:rPr>
              <a:t>نرخ جابجایی پایین در کارمندان کیفی</a:t>
            </a:r>
            <a:endParaRPr lang="en-US" dirty="0" smtClean="0">
              <a:cs typeface="+mn-cs"/>
            </a:endParaRPr>
          </a:p>
          <a:p>
            <a:pPr lvl="1" algn="r" rtl="1"/>
            <a:r>
              <a:rPr lang="fa-IR" dirty="0" smtClean="0">
                <a:cs typeface="+mn-cs"/>
              </a:rPr>
              <a:t>جذب متقاضیان عالی جهت استخدام در سازمان</a:t>
            </a:r>
            <a:endParaRPr lang="en-US" dirty="0" smtClean="0">
              <a:cs typeface="+mn-cs"/>
            </a:endParaRPr>
          </a:p>
          <a:p>
            <a:pPr lvl="1" algn="r" rtl="1"/>
            <a:r>
              <a:rPr lang="fa-IR" dirty="0" smtClean="0">
                <a:cs typeface="+mn-cs"/>
              </a:rPr>
              <a:t>عملکرد مالی بهتر</a:t>
            </a:r>
            <a:endParaRPr lang="en-US" dirty="0" smtClean="0">
              <a:cs typeface="+mn-cs"/>
            </a:endParaRPr>
          </a:p>
          <a:p>
            <a:pPr lvl="1" algn="r" rtl="1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87E0AA67-BA5F-4E94-BEB7-9A340DE80A61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تدوین یک مدل رفتار سازمانی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1828800"/>
          </a:xfrm>
        </p:spPr>
        <p:txBody>
          <a:bodyPr/>
          <a:lstStyle/>
          <a:p>
            <a:r>
              <a:rPr lang="fa-IR" dirty="0" smtClean="0"/>
              <a:t>مدل، خلاصه‌ای از یک واقعیت </a:t>
            </a:r>
            <a:r>
              <a:rPr lang="fa-IR" dirty="0" smtClean="0"/>
              <a:t>است: نمایش </a:t>
            </a:r>
            <a:r>
              <a:rPr lang="fa-IR" dirty="0" smtClean="0"/>
              <a:t>ساده شده پدیده‌ای در دنیای </a:t>
            </a:r>
            <a:r>
              <a:rPr lang="fa-IR" dirty="0" smtClean="0"/>
              <a:t>خارج.</a:t>
            </a:r>
          </a:p>
          <a:p>
            <a:r>
              <a:rPr lang="fa-IR" dirty="0" smtClean="0"/>
              <a:t>مدل رفتار سازمانی ما شامل سه سطح تحلیل است</a:t>
            </a:r>
            <a:endParaRPr lang="en-US" dirty="0" smtClean="0"/>
          </a:p>
          <a:p>
            <a:pPr lvl="1"/>
            <a:r>
              <a:rPr lang="fa-IR" dirty="0" smtClean="0"/>
              <a:t>هر سطح بر پایه سطح قبلی بنا شده است.</a:t>
            </a:r>
            <a:endParaRPr lang="en-US" dirty="0" smtClean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a-IR" dirty="0" smtClean="0">
                <a:solidFill>
                  <a:schemeClr val="bg1"/>
                </a:solidFill>
                <a:latin typeface="+mj-lt"/>
              </a:rPr>
              <a:t>به تصویر 1-5 نگاه کنید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971800"/>
            <a:ext cx="431958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E3DCCCCE-DECD-49AD-A471-DD9B2CFDCDB5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انواع متغیرهای مورد استفاده در پژوهش</a:t>
            </a:r>
            <a:endParaRPr lang="en-US" dirty="0"/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وابسته(</a:t>
            </a:r>
            <a:r>
              <a:rPr lang="en-US" sz="2000" dirty="0" smtClean="0"/>
              <a:t>Y</a:t>
            </a:r>
            <a:r>
              <a:rPr lang="fa-IR" dirty="0" smtClean="0"/>
              <a:t>)</a:t>
            </a:r>
            <a:endParaRPr lang="en-US" dirty="0" smtClean="0"/>
          </a:p>
        </p:txBody>
      </p:sp>
      <p:sp>
        <p:nvSpPr>
          <p:cNvPr id="3379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4040188" cy="2016125"/>
          </a:xfrm>
        </p:spPr>
        <p:txBody>
          <a:bodyPr/>
          <a:lstStyle/>
          <a:p>
            <a:pPr lvl="1"/>
            <a:r>
              <a:rPr lang="fa-IR" dirty="0" smtClean="0"/>
              <a:t>علت از پیش فرض شده تغییر در متغیر وابسته است.</a:t>
            </a:r>
            <a:endParaRPr lang="en-US" dirty="0" smtClean="0"/>
          </a:p>
          <a:p>
            <a:pPr lvl="1"/>
            <a:r>
              <a:rPr lang="fa-IR" dirty="0" smtClean="0"/>
              <a:t>متغیری است که پژوهشگران رفتار سازمانی دستکاری می‌کنند تا تغییر در متغیر وابسته را مشاهده کنند.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33797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a-IR" dirty="0" smtClean="0"/>
              <a:t>مستقل(</a:t>
            </a:r>
            <a:r>
              <a:rPr lang="en-US" sz="2000" dirty="0" smtClean="0"/>
              <a:t>X</a:t>
            </a:r>
            <a:r>
              <a:rPr lang="fa-IR" dirty="0" smtClean="0"/>
              <a:t>)</a:t>
            </a:r>
            <a:endParaRPr lang="en-US" dirty="0" smtClean="0"/>
          </a:p>
        </p:txBody>
      </p:sp>
      <p:sp>
        <p:nvSpPr>
          <p:cNvPr id="33798" name="Content Placeholder 5"/>
          <p:cNvSpPr>
            <a:spLocks noGrp="1"/>
          </p:cNvSpPr>
          <p:nvPr>
            <p:ph sz="quarter" idx="4"/>
          </p:nvPr>
        </p:nvSpPr>
        <p:spPr>
          <a:xfrm>
            <a:off x="533400" y="2286000"/>
            <a:ext cx="4041775" cy="2016125"/>
          </a:xfrm>
        </p:spPr>
        <p:txBody>
          <a:bodyPr/>
          <a:lstStyle/>
          <a:p>
            <a:pPr lvl="1"/>
            <a:r>
              <a:rPr lang="fa-IR" dirty="0" smtClean="0"/>
              <a:t>پاسخ به متغیر مستقل است</a:t>
            </a:r>
            <a:endParaRPr lang="en-US" dirty="0" smtClean="0"/>
          </a:p>
          <a:p>
            <a:pPr lvl="1"/>
            <a:r>
              <a:rPr lang="fa-IR" dirty="0" smtClean="0"/>
              <a:t>آن چیزی است که پژوهشگران رفتار سازمانی </a:t>
            </a:r>
            <a:r>
              <a:rPr lang="fa-IR" dirty="0" smtClean="0"/>
              <a:t>می‌خواهند</a:t>
            </a:r>
            <a:r>
              <a:rPr lang="fa-IR" dirty="0" smtClean="0"/>
              <a:t> </a:t>
            </a:r>
            <a:r>
              <a:rPr lang="fa-IR" dirty="0" smtClean="0"/>
              <a:t>پیش‌بینی</a:t>
            </a:r>
            <a:r>
              <a:rPr lang="fa-IR" dirty="0" smtClean="0"/>
              <a:t> کرده یا توضیح دهند.</a:t>
            </a:r>
            <a:endParaRPr lang="en-US" dirty="0" smtClean="0"/>
          </a:p>
          <a:p>
            <a:pPr lvl="1"/>
            <a:r>
              <a:rPr lang="fa-IR" dirty="0" smtClean="0"/>
              <a:t>متغیر جالب!</a:t>
            </a:r>
            <a:endParaRPr lang="en-US" dirty="0" smtClean="0"/>
          </a:p>
          <a:p>
            <a:pPr lvl="1"/>
            <a:endParaRPr lang="en-US" dirty="0" smtClean="0"/>
          </a:p>
        </p:txBody>
      </p:sp>
      <p:graphicFrame>
        <p:nvGraphicFramePr>
          <p:cNvPr id="7" name="Diagram 6"/>
          <p:cNvGraphicFramePr/>
          <p:nvPr/>
        </p:nvGraphicFramePr>
        <p:xfrm>
          <a:off x="990600" y="4114800"/>
          <a:ext cx="6858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6858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AD236157-2D46-45DA-AFEB-19EC8F3FDEDC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متغیرهای وابسته جالب توجه در رفتار سازمانی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بهره‌وری </a:t>
            </a:r>
            <a:endParaRPr lang="en-US" dirty="0" smtClean="0"/>
          </a:p>
          <a:p>
            <a:pPr lvl="1"/>
            <a:r>
              <a:rPr lang="fa-IR" dirty="0" smtClean="0"/>
              <a:t>تبدیل ورودی به خروجی با کمترین هزینه. مفاهیم </a:t>
            </a:r>
            <a:r>
              <a:rPr lang="fa-IR" b="1" dirty="0" smtClean="0"/>
              <a:t>اثربخشی</a:t>
            </a:r>
            <a:r>
              <a:rPr lang="fa-IR" dirty="0" smtClean="0"/>
              <a:t>(دستیابی به اهداف) و </a:t>
            </a:r>
            <a:r>
              <a:rPr lang="fa-IR" b="1" dirty="0" smtClean="0"/>
              <a:t>کارآمدی</a:t>
            </a:r>
            <a:r>
              <a:rPr lang="fa-IR" dirty="0" smtClean="0"/>
              <a:t>(دستیابی به اهداف با کمترین هزینه) را هم شامل می‌شود.</a:t>
            </a:r>
          </a:p>
          <a:p>
            <a:r>
              <a:rPr lang="fa-IR" dirty="0" smtClean="0"/>
              <a:t>غیبت</a:t>
            </a:r>
            <a:endParaRPr lang="en-US" dirty="0" smtClean="0"/>
          </a:p>
          <a:p>
            <a:pPr lvl="1"/>
            <a:r>
              <a:rPr lang="fa-IR" dirty="0" smtClean="0"/>
              <a:t>عدم حضور در محل </a:t>
            </a:r>
            <a:r>
              <a:rPr lang="fa-IR" dirty="0" smtClean="0"/>
              <a:t>کار - </a:t>
            </a:r>
            <a:r>
              <a:rPr lang="fa-IR" dirty="0" smtClean="0"/>
              <a:t>هزینه‌ای سنگین برای </a:t>
            </a:r>
            <a:r>
              <a:rPr lang="fa-IR" dirty="0" smtClean="0"/>
              <a:t>کارفرما.</a:t>
            </a:r>
            <a:endParaRPr lang="en-US" dirty="0" smtClean="0"/>
          </a:p>
          <a:p>
            <a:r>
              <a:rPr lang="fa-IR" dirty="0" smtClean="0"/>
              <a:t>جابجایی </a:t>
            </a:r>
            <a:endParaRPr lang="en-US" dirty="0" smtClean="0"/>
          </a:p>
          <a:p>
            <a:pPr lvl="1"/>
            <a:r>
              <a:rPr lang="fa-IR" dirty="0" smtClean="0"/>
              <a:t>خروج دائمی داوطلبانه یا غیر داوطلبانه از سازمان</a:t>
            </a:r>
            <a:endParaRPr lang="en-US" dirty="0" smtClean="0"/>
          </a:p>
          <a:p>
            <a:r>
              <a:rPr lang="fa-IR" dirty="0" smtClean="0"/>
              <a:t>رفتار انحرافی در محیط کار </a:t>
            </a:r>
            <a:endParaRPr lang="en-US" dirty="0" smtClean="0"/>
          </a:p>
          <a:p>
            <a:pPr lvl="1"/>
            <a:r>
              <a:rPr lang="fa-IR" dirty="0" smtClean="0"/>
              <a:t>نوعی رفتار عمدی که بر خلاف هنجارهای اصلی سازمان بوده و با انجام آن، سلامت سازمان یا اعضاء آن مورد تهدید واقع می‌شود</a:t>
            </a:r>
            <a:endParaRPr lang="fa-IR" dirty="0" smtClean="0"/>
          </a:p>
          <a:p>
            <a:pPr lvl="1"/>
            <a:endParaRPr lang="fa-IR" dirty="0" smtClean="0"/>
          </a:p>
          <a:p>
            <a:pPr lvl="1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7C72DFFF-1807-4720-A771-D78DE9E66823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Bob Stretch\AppData\Local\Microsoft\Windows\Temporary Internet Files\Content.IE5\H1JVA1FE\MCj023259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038600" y="3886200"/>
            <a:ext cx="1849438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More Interesting OB Dependent Variables</a:t>
            </a:r>
            <a:endParaRPr lang="en-US" dirty="0"/>
          </a:p>
        </p:txBody>
      </p:sp>
      <p:sp>
        <p:nvSpPr>
          <p:cNvPr id="35844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3352800"/>
          </a:xfrm>
        </p:spPr>
        <p:txBody>
          <a:bodyPr/>
          <a:lstStyle/>
          <a:p>
            <a:r>
              <a:rPr lang="fa-IR" dirty="0" smtClean="0"/>
              <a:t>رفتار شهروندی </a:t>
            </a:r>
            <a:r>
              <a:rPr lang="fa-IR" dirty="0" smtClean="0"/>
              <a:t>سازمانی(</a:t>
            </a:r>
            <a:r>
              <a:rPr lang="en-US" sz="2000" dirty="0" smtClean="0"/>
              <a:t>OCB</a:t>
            </a:r>
            <a:r>
              <a:rPr lang="fa-IR" dirty="0" smtClean="0"/>
              <a:t>)</a:t>
            </a:r>
            <a:endParaRPr lang="en-US" dirty="0" smtClean="0"/>
          </a:p>
          <a:p>
            <a:pPr lvl="1"/>
            <a:r>
              <a:rPr lang="fa-IR" dirty="0" smtClean="0"/>
              <a:t>رفتاری اختیاری است که </a:t>
            </a:r>
            <a:r>
              <a:rPr lang="fa-IR" dirty="0" smtClean="0"/>
              <a:t>جزو الزامات </a:t>
            </a:r>
            <a:r>
              <a:rPr lang="fa-IR" dirty="0" smtClean="0"/>
              <a:t>رسمی شغل کارمندان نیست، اما در عین حال بر بهبود عملکرد اثربخش سازمان تأثیر می‌گذارد. </a:t>
            </a:r>
            <a:endParaRPr lang="en-US" dirty="0" smtClean="0"/>
          </a:p>
          <a:p>
            <a:r>
              <a:rPr lang="fa-IR" dirty="0" smtClean="0"/>
              <a:t>رضایت شغلی </a:t>
            </a:r>
            <a:endParaRPr lang="en-US" dirty="0" smtClean="0"/>
          </a:p>
          <a:p>
            <a:pPr lvl="1"/>
            <a:r>
              <a:rPr lang="fa-IR" dirty="0" smtClean="0"/>
              <a:t>نگرشی </a:t>
            </a:r>
            <a:r>
              <a:rPr lang="fa-IR" dirty="0" smtClean="0"/>
              <a:t>(و نه رفتار) </a:t>
            </a:r>
            <a:r>
              <a:rPr lang="fa-IR" dirty="0" smtClean="0"/>
              <a:t>کلی نسبته به شغل فرد؛ احساس مثبت نسبت به شغل فرد که از </a:t>
            </a:r>
            <a:r>
              <a:rPr lang="fa-IR" dirty="0" smtClean="0"/>
              <a:t>ارزیابی </a:t>
            </a:r>
            <a:r>
              <a:rPr lang="fa-IR" dirty="0" smtClean="0"/>
              <a:t>ویژگی‌های </a:t>
            </a:r>
            <a:r>
              <a:rPr lang="fa-IR" dirty="0" smtClean="0"/>
              <a:t>آن نشأت می‌گیرد</a:t>
            </a:r>
            <a:endParaRPr lang="fa-IR" dirty="0" smtClean="0"/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096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5C1D7ED1-D7E2-4310-B615-6F379F5CDF59}" type="slidenum">
              <a:rPr lang="en-US"/>
              <a:pPr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متغیرهای </a:t>
            </a:r>
            <a:r>
              <a:rPr lang="fa-IR" dirty="0" smtClean="0"/>
              <a:t>مستقل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4763">
              <a:buNone/>
            </a:pPr>
            <a:r>
              <a:rPr lang="fa-IR" i="1" dirty="0" smtClean="0"/>
              <a:t>متغیر مستقل در هر یک از این سه سطح مدل </a:t>
            </a:r>
            <a:r>
              <a:rPr lang="fa-IR" i="1" dirty="0" smtClean="0"/>
              <a:t>می‌تواند </a:t>
            </a:r>
            <a:r>
              <a:rPr lang="fa-IR" i="1" dirty="0" smtClean="0"/>
              <a:t>باشد:</a:t>
            </a:r>
            <a:endParaRPr lang="en-US" i="1" dirty="0" smtClean="0"/>
          </a:p>
          <a:p>
            <a:pPr indent="-4763"/>
            <a:r>
              <a:rPr lang="fa-IR" dirty="0" smtClean="0"/>
              <a:t>فردی</a:t>
            </a:r>
            <a:endParaRPr lang="en-US" dirty="0" smtClean="0"/>
          </a:p>
          <a:p>
            <a:pPr lvl="1"/>
            <a:r>
              <a:rPr lang="fa-IR" dirty="0" smtClean="0"/>
              <a:t>ویژگی‌های بیوگرافیک، شخصیت و هیجانات، </a:t>
            </a:r>
            <a:r>
              <a:rPr lang="fa-IR" dirty="0" smtClean="0"/>
              <a:t>ارزش</a:t>
            </a:r>
            <a:r>
              <a:rPr lang="en-US" dirty="0" smtClean="0"/>
              <a:t>‌</a:t>
            </a:r>
            <a:r>
              <a:rPr lang="fa-IR" dirty="0" smtClean="0"/>
              <a:t>ها و نگرش</a:t>
            </a:r>
            <a:r>
              <a:rPr lang="en-US" dirty="0" smtClean="0"/>
              <a:t>‌</a:t>
            </a:r>
            <a:r>
              <a:rPr lang="fa-IR" dirty="0" smtClean="0"/>
              <a:t>ها، توانایی، ادراک، انگیزش، یادگیری فردی و تصمیم گیری فردی.</a:t>
            </a:r>
          </a:p>
          <a:p>
            <a:pPr indent="-4763"/>
            <a:r>
              <a:rPr lang="fa-IR" dirty="0" smtClean="0"/>
              <a:t>گروهی</a:t>
            </a:r>
            <a:endParaRPr lang="en-US" dirty="0" smtClean="0"/>
          </a:p>
          <a:p>
            <a:pPr lvl="1"/>
            <a:r>
              <a:rPr lang="fa-IR" dirty="0" smtClean="0"/>
              <a:t>ارتباطات، تصمیم گیری گروهی، رهبری و اعتماد، ساختار گروه، تعارض، قدرت و سیاست، تیم کاری.</a:t>
            </a:r>
          </a:p>
          <a:p>
            <a:pPr indent="-4763"/>
            <a:r>
              <a:rPr lang="fa-IR" dirty="0" smtClean="0"/>
              <a:t>سیستم سازمانی</a:t>
            </a:r>
            <a:endParaRPr lang="en-US" dirty="0" smtClean="0"/>
          </a:p>
          <a:p>
            <a:pPr lvl="1"/>
            <a:r>
              <a:rPr lang="fa-IR" dirty="0" smtClean="0"/>
              <a:t>فرهنگ سازمانی، </a:t>
            </a:r>
            <a:r>
              <a:rPr lang="fa-IR" dirty="0" smtClean="0"/>
              <a:t>سیاست‌ها و روش‌های </a:t>
            </a:r>
            <a:r>
              <a:rPr lang="fa-IR" dirty="0" smtClean="0"/>
              <a:t>منابع </a:t>
            </a:r>
            <a:r>
              <a:rPr lang="fa-IR" dirty="0" smtClean="0"/>
              <a:t>انسانی </a:t>
            </a:r>
            <a:r>
              <a:rPr lang="fa-IR" dirty="0" smtClean="0"/>
              <a:t>سازمان، ساختار و طراحی سازمان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" y="61722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20969C17-D005-4376-A918-0DE68BA89026}" type="slidenum">
              <a:rPr lang="en-US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OB Model</a:t>
            </a:r>
            <a:endParaRPr lang="en-US" dirty="0"/>
          </a:p>
        </p:txBody>
      </p:sp>
      <p:pic>
        <p:nvPicPr>
          <p:cNvPr id="3789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295400"/>
            <a:ext cx="3967163" cy="451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blackWhite">
          <a:xfrm>
            <a:off x="762000" y="5943600"/>
            <a:ext cx="7772400" cy="246063"/>
          </a:xfrm>
          <a:prstGeom prst="rect">
            <a:avLst/>
          </a:prstGeom>
          <a:solidFill>
            <a:srgbClr val="CC6600"/>
          </a:solidFill>
          <a:ln w="317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a-IR" dirty="0" smtClean="0">
                <a:solidFill>
                  <a:schemeClr val="bg1"/>
                </a:solidFill>
                <a:latin typeface="+mj-lt"/>
              </a:rPr>
              <a:t>تصویر 1-6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893" name="Right Brace 5"/>
          <p:cNvSpPr>
            <a:spLocks/>
          </p:cNvSpPr>
          <p:nvPr/>
        </p:nvSpPr>
        <p:spPr bwMode="auto">
          <a:xfrm>
            <a:off x="6172200" y="2438400"/>
            <a:ext cx="457200" cy="3124200"/>
          </a:xfrm>
          <a:prstGeom prst="rightBrace">
            <a:avLst>
              <a:gd name="adj1" fmla="val 15786"/>
              <a:gd name="adj2" fmla="val 50000"/>
            </a:avLst>
          </a:prstGeom>
          <a:noFill/>
          <a:ln w="38100" algn="ctr">
            <a:solidFill>
              <a:srgbClr val="CC66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37894" name="Right Brace 6"/>
          <p:cNvSpPr>
            <a:spLocks/>
          </p:cNvSpPr>
          <p:nvPr/>
        </p:nvSpPr>
        <p:spPr bwMode="auto">
          <a:xfrm>
            <a:off x="6172200" y="1295400"/>
            <a:ext cx="533400" cy="1066800"/>
          </a:xfrm>
          <a:prstGeom prst="rightBrace">
            <a:avLst>
              <a:gd name="adj1" fmla="val 15787"/>
              <a:gd name="adj2" fmla="val 50000"/>
            </a:avLst>
          </a:prstGeom>
          <a:noFill/>
          <a:ln w="38100" algn="ctr">
            <a:solidFill>
              <a:srgbClr val="CC66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6781800" y="3581400"/>
            <a:ext cx="23622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متغیرهای مستقل</a:t>
            </a:r>
            <a:endParaRPr lang="en-US" sz="2400" dirty="0">
              <a:solidFill>
                <a:srgbClr val="CC660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1447800"/>
            <a:ext cx="23622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fa-IR" sz="2400" dirty="0" smtClean="0">
                <a:solidFill>
                  <a:srgbClr val="CC6600"/>
                </a:solidFill>
                <a:latin typeface="Times New Roman" pitchFamily="18" charset="0"/>
              </a:rPr>
              <a:t>متغیرهای وابسته</a:t>
            </a:r>
            <a:endParaRPr lang="en-US" sz="2400" dirty="0">
              <a:solidFill>
                <a:srgbClr val="CC6600"/>
              </a:solidFill>
              <a:latin typeface="Times New Roman" pitchFamily="18" charset="0"/>
            </a:endParaRPr>
          </a:p>
        </p:txBody>
      </p:sp>
      <p:sp>
        <p:nvSpPr>
          <p:cNvPr id="10" name="Up Arrow 9"/>
          <p:cNvSpPr/>
          <p:nvPr/>
        </p:nvSpPr>
        <p:spPr bwMode="auto">
          <a:xfrm>
            <a:off x="1066800" y="2514600"/>
            <a:ext cx="1066800" cy="3048000"/>
          </a:xfrm>
          <a:prstGeom prst="upArrow">
            <a:avLst/>
          </a:prstGeom>
          <a:solidFill>
            <a:srgbClr val="D3E30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 anchorCtr="1"/>
          <a:lstStyle/>
          <a:p>
            <a:pPr>
              <a:defRPr/>
            </a:pPr>
            <a:r>
              <a:rPr lang="fa-IR" sz="2400" dirty="0" smtClean="0">
                <a:solidFill>
                  <a:srgbClr val="CC6600"/>
                </a:solidFill>
                <a:latin typeface="+mn-lt"/>
              </a:rPr>
              <a:t>سه سطح</a:t>
            </a:r>
            <a:endParaRPr lang="en-US" sz="2400" dirty="0">
              <a:solidFill>
                <a:srgbClr val="CC6600"/>
              </a:solidFill>
              <a:latin typeface="+mn-lt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8382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55510A1F-FB8A-404C-8F54-E009F845CBFE}" type="slidenum">
              <a:rPr lang="en-US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جمع‌بندی و کاربردها برای مدیران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مدیران برای‌ اثر بخش بودن در شغل خود باید مهارت‌های میان فردی یا انسانی‌شان را تقویت کنند. </a:t>
            </a:r>
            <a:endParaRPr lang="en-US" dirty="0" smtClean="0"/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رفتار </a:t>
            </a:r>
            <a:r>
              <a:rPr lang="fa-IR" dirty="0" smtClean="0"/>
              <a:t>سازمانی عواملی که بر بهبود اثربخشی سازمان تأثیر دارند را مورد مطالعه قرار </a:t>
            </a:r>
            <a:r>
              <a:rPr lang="fa-IR" dirty="0" smtClean="0"/>
              <a:t>می‌دهد</a:t>
            </a:r>
            <a:endParaRPr lang="en-US" dirty="0" smtClean="0"/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بهترین روش برای </a:t>
            </a:r>
            <a:r>
              <a:rPr lang="fa-IR" dirty="0" smtClean="0"/>
              <a:t>پیش‌بینی</a:t>
            </a:r>
            <a:r>
              <a:rPr lang="fa-IR" dirty="0" smtClean="0"/>
              <a:t> رفتارها، ترکیب کردن مطالعات سیستماتیک و شهود است.</a:t>
            </a:r>
            <a:endParaRPr lang="en-US" dirty="0" smtClean="0"/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متغیرهای موقعیتی رابطه علت و معلولی را تحت تأثیر قرار </a:t>
            </a:r>
            <a:r>
              <a:rPr lang="fa-IR" dirty="0" smtClean="0"/>
              <a:t>می‌دهند </a:t>
            </a:r>
            <a:r>
              <a:rPr lang="fa-IR" dirty="0" smtClean="0"/>
              <a:t>و به همین علت است که </a:t>
            </a:r>
            <a:r>
              <a:rPr lang="fa-IR" dirty="0" smtClean="0"/>
              <a:t>تئوری‌های </a:t>
            </a:r>
            <a:r>
              <a:rPr lang="fa-IR" dirty="0" smtClean="0"/>
              <a:t>رفتار سازمان اقتضایی هستند.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امروزه چالش‌ها و فرصت‌های بسیاری در حوزه رفتار سازمانی پیش روی مدیران قرار دارد.</a:t>
            </a:r>
            <a:endParaRPr lang="en-US" dirty="0" smtClean="0"/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fa-IR" dirty="0" smtClean="0"/>
              <a:t>این کتاب بر پایه مدل اقتضایی رفتار سازمانی تدوین شده است.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778EF684-801D-43B8-983B-31FD51ABDAE2}" type="slidenum">
              <a:rPr lang="en-US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ChangeArrowheads="1"/>
          </p:cNvSpPr>
          <p:nvPr>
            <p:ph type="subTitle" idx="1"/>
          </p:nvPr>
        </p:nvSpPr>
        <p:spPr>
          <a:xfrm>
            <a:off x="1219200" y="2819400"/>
            <a:ext cx="6400800" cy="1752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fa-IR" sz="2000" dirty="0" smtClean="0"/>
              <a:t>کلیه حقوق این اثر برای مترجم محفوظ است.</a:t>
            </a:r>
            <a:endParaRPr lang="en-US" sz="2000" dirty="0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en-US" sz="2000" dirty="0" smtClean="0"/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fa-IR" sz="3200" dirty="0" smtClean="0"/>
              <a:t>تهیه شده در سال 1389</a:t>
            </a:r>
            <a:endParaRPr lang="en-US" sz="3200" dirty="0" smtClean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مديران چه کار می‌کنند؟ </a:t>
            </a:r>
            <a:endParaRPr lang="en-US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r" rtl="1">
              <a:spcBef>
                <a:spcPts val="2000"/>
              </a:spcBef>
              <a:buFont typeface="Wingdings" pitchFamily="2" charset="2"/>
              <a:buChar char=""/>
            </a:pPr>
            <a:r>
              <a:rPr lang="fa-IR" dirty="0" smtClean="0"/>
              <a:t>کارها را از طریق افراد دیگر به انجام می رسانند</a:t>
            </a:r>
            <a:endParaRPr lang="en-US" dirty="0" smtClean="0"/>
          </a:p>
          <a:p>
            <a:pPr algn="r" rtl="1">
              <a:spcBef>
                <a:spcPts val="2000"/>
              </a:spcBef>
              <a:buFont typeface="Wingdings" pitchFamily="2" charset="2"/>
              <a:buChar char=""/>
            </a:pPr>
            <a:r>
              <a:rPr lang="fa-IR" dirty="0" smtClean="0"/>
              <a:t>وظایف مدیریت</a:t>
            </a:r>
            <a:endParaRPr lang="en-US" dirty="0" smtClean="0"/>
          </a:p>
          <a:p>
            <a:pPr lvl="1"/>
            <a:r>
              <a:rPr lang="fa-IR" dirty="0" smtClean="0"/>
              <a:t>تصمیم گیری</a:t>
            </a:r>
            <a:endParaRPr lang="en-US" dirty="0" smtClean="0"/>
          </a:p>
          <a:p>
            <a:pPr lvl="1"/>
            <a:r>
              <a:rPr lang="fa-IR" dirty="0" smtClean="0"/>
              <a:t>تخصیص منابع</a:t>
            </a:r>
            <a:endParaRPr lang="en-US" dirty="0" smtClean="0"/>
          </a:p>
          <a:p>
            <a:pPr lvl="1"/>
            <a:r>
              <a:rPr lang="fa-IR" dirty="0" smtClean="0"/>
              <a:t>هدایت فعالیت های دیگران در راستای دستیابی به اهداف</a:t>
            </a:r>
            <a:endParaRPr lang="en-US" dirty="0" smtClean="0"/>
          </a:p>
          <a:p>
            <a:endParaRPr lang="en-US" dirty="0" smtClean="0"/>
          </a:p>
          <a:p>
            <a:r>
              <a:rPr lang="fa-IR" dirty="0" smtClean="0"/>
              <a:t>کار کردن در </a:t>
            </a:r>
            <a:r>
              <a:rPr lang="fa-IR" i="1" dirty="0" smtClean="0"/>
              <a:t>سازمان</a:t>
            </a:r>
            <a:endParaRPr lang="en-US" dirty="0" smtClean="0"/>
          </a:p>
          <a:p>
            <a:pPr lvl="1"/>
            <a:r>
              <a:rPr lang="fa-IR" dirty="0" smtClean="0"/>
              <a:t>سازمان نوعي واحد اجتماعي متشكل از دو يا چند نفر است که با قصد رسيدن به هدفي مشترك، يا مجموعه‌اي از اهداف، به صورت آگاهانه ایجاد شده و به شکل نسبتاً پیوسته فعاليت مي‌كند.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924F1A38-1839-4085-B958-60F64D618651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وظایف مدیریت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219200"/>
          <a:ext cx="77724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620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113A2FED-E196-4DA6-9B94-A6B9AD47FED8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وظایف مدیریت: </a:t>
            </a:r>
            <a:r>
              <a:rPr lang="fa-IR" dirty="0" smtClean="0"/>
              <a:t>برنامه‌ريزي </a:t>
            </a:r>
            <a:endParaRPr 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62400" y="2286000"/>
            <a:ext cx="4495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Low" rtl="1">
              <a:spcBef>
                <a:spcPct val="50000"/>
              </a:spcBef>
              <a:defRPr/>
            </a:pPr>
            <a:r>
              <a:rPr lang="fa-IR" sz="2400" dirty="0" smtClean="0"/>
              <a:t>فرآیندی که شامل </a:t>
            </a:r>
            <a:r>
              <a:rPr lang="fa-IR" sz="2400" dirty="0"/>
              <a:t>تعريف کردن اهداف سازمان، استقرار استراتژي كلي براي رسيدن به اين </a:t>
            </a:r>
            <a:r>
              <a:rPr lang="fa-IR" sz="2400" dirty="0" smtClean="0"/>
              <a:t>اهداف </a:t>
            </a:r>
            <a:r>
              <a:rPr lang="fa-IR" sz="2400" dirty="0"/>
              <a:t>و تهيه مجموعه جامعي از برنامه‌ها برای يكپارچه سازی و هماهنگی </a:t>
            </a:r>
            <a:r>
              <a:rPr lang="fa-IR" sz="2400" dirty="0" smtClean="0"/>
              <a:t>است.</a:t>
            </a:r>
          </a:p>
          <a:p>
            <a:pPr algn="justLow" rtl="1">
              <a:spcBef>
                <a:spcPct val="50000"/>
              </a:spcBef>
              <a:defRPr/>
            </a:pPr>
            <a:r>
              <a:rPr lang="fa-IR" sz="2400" dirty="0" smtClean="0">
                <a:latin typeface="+mj-lt"/>
              </a:rPr>
              <a:t>همزمان با ارتقاء مدیران، </a:t>
            </a:r>
            <a:r>
              <a:rPr lang="fa-IR" sz="2400" dirty="0" smtClean="0"/>
              <a:t>ایفای این وظیفه بیشتر </a:t>
            </a:r>
            <a:r>
              <a:rPr lang="fa-IR" sz="2400" dirty="0"/>
              <a:t>می‌شود</a:t>
            </a:r>
            <a:r>
              <a:rPr lang="fa-IR" sz="2400" dirty="0" smtClean="0"/>
              <a:t>.</a:t>
            </a:r>
            <a:endParaRPr lang="en-US" sz="2400" dirty="0">
              <a:latin typeface="+mj-lt"/>
            </a:endParaRP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600200"/>
          <a:ext cx="32004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0668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397A0789-54C4-473C-AC1A-878FCFE9CE99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وظایف مدیریت: سازماندهی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600200"/>
          <a:ext cx="32004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62400" y="2819400"/>
            <a:ext cx="4495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Low" rtl="1"/>
            <a:r>
              <a:rPr lang="fa-IR" sz="2400" dirty="0"/>
              <a:t>مشخص کردن كارهايي كه بايد انجام شوند، تعیین افرادی كه بايد آنها را انجام دهند، نحوه گروه‌بندي كارها، اینکه چه کسی به چه کسی گزارش می‌دهد و تصمیمات کجا باید اتخاذ شوند.</a:t>
            </a:r>
            <a:endParaRPr lang="en-US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219200" y="62484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B7EF2D66-B375-4447-88C5-4327821E39B1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وظایف مدیریت: رهبری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600200"/>
          <a:ext cx="32004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91000" y="2971800"/>
            <a:ext cx="419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Low" rtl="1">
              <a:spcBef>
                <a:spcPct val="50000"/>
              </a:spcBef>
              <a:defRPr/>
            </a:pPr>
            <a:r>
              <a:rPr lang="fa-IR" sz="2400" dirty="0"/>
              <a:t>وظیفه‌ای که شامل انگیزه بخشیدن به کارمندان، هدایت افراد، انتخاب اثربخش‌ترین کانال ارتباطی و مرتفع کردن تعارضات است</a:t>
            </a:r>
            <a:endParaRPr lang="en-US" sz="2400" b="0" dirty="0" smtClean="0">
              <a:latin typeface="+mj-lt"/>
            </a:endParaRPr>
          </a:p>
          <a:p>
            <a:pPr algn="justLow" rtl="1">
              <a:spcBef>
                <a:spcPct val="50000"/>
              </a:spcBef>
              <a:defRPr/>
            </a:pPr>
            <a:r>
              <a:rPr lang="fa-IR" sz="2400" dirty="0"/>
              <a:t>این وظیفه با </a:t>
            </a:r>
            <a:r>
              <a:rPr lang="fa-IR" sz="2400" i="1" dirty="0"/>
              <a:t>مردم</a:t>
            </a:r>
            <a:r>
              <a:rPr lang="fa-IR" sz="2400" dirty="0"/>
              <a:t> در ارتباط است!</a:t>
            </a:r>
            <a:endParaRPr lang="en-US" sz="2400" b="0" i="1" dirty="0">
              <a:latin typeface="+mj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066800" y="61722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1-</a:t>
            </a:r>
            <a:fld id="{369EA7C1-B56A-4C23-AA12-20B7777B2093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dirty="0" smtClean="0"/>
              <a:t>وظایف مدیریت: کنترل</a:t>
            </a:r>
            <a:endParaRPr 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67200" y="2971800"/>
            <a:ext cx="4267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400" dirty="0"/>
              <a:t>نظارت بر عملکرد سازمان، مقایسه عملکرد واقعی با اهداف تعیین شده و اصلاح انحرافات مشخص شده.</a:t>
            </a:r>
            <a:endParaRPr lang="en-US" sz="2400" b="0" dirty="0">
              <a:latin typeface="Calibri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685800" y="1600200"/>
          <a:ext cx="32004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858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/>
              <a:t>1-</a:t>
            </a:r>
            <a:fld id="{249C5A87-B5A9-43B0-A55B-C319BB9C28DF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294967295"/>
          </p:nvPr>
        </p:nvSpPr>
        <p:spPr>
          <a:xfrm>
            <a:off x="762000" y="6461125"/>
            <a:ext cx="3352800" cy="2444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© 2009 Prentice-Hall Inc.  All rights reserved.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heme/theme1.xml><?xml version="1.0" encoding="utf-8"?>
<a:theme xmlns:a="http://schemas.openxmlformats.org/drawingml/2006/main" name="Organizational Behavior 11e">
  <a:themeElements>
    <a:clrScheme name="Organizational Behavior 11e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Custom 2">
      <a:majorFont>
        <a:latin typeface="Calibri"/>
        <a:ea typeface=""/>
        <a:cs typeface="B Yagut"/>
      </a:majorFont>
      <a:minorFont>
        <a:latin typeface="Cambria"/>
        <a:ea typeface=""/>
        <a:cs typeface="B Lotus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rganizational Behavior 11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ganizational Behavior 11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anizational Behavior 11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anizational Behavior 11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anizational Behavior 11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anizational Behavior 11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ganizational Behavior 11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5260</TotalTime>
  <Words>2201</Words>
  <Application>Microsoft Office PowerPoint</Application>
  <PresentationFormat>On-screen Show (4:3)</PresentationFormat>
  <Paragraphs>372</Paragraphs>
  <Slides>37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Calibri</vt:lpstr>
      <vt:lpstr>Times New Roman</vt:lpstr>
      <vt:lpstr>Wingdings</vt:lpstr>
      <vt:lpstr>B Yagut</vt:lpstr>
      <vt:lpstr>Cambria</vt:lpstr>
      <vt:lpstr>B Lotus</vt:lpstr>
      <vt:lpstr>B Nazanin</vt:lpstr>
      <vt:lpstr>Organizational Behavior 11e</vt:lpstr>
      <vt:lpstr>رفتار سازمانی چیست؟</vt:lpstr>
      <vt:lpstr>اهداف یادگیری فصل</vt:lpstr>
      <vt:lpstr>اهميت مهارت‌هاي ميان فردي</vt:lpstr>
      <vt:lpstr>مديران چه کار می‌کنند؟ </vt:lpstr>
      <vt:lpstr>وظایف مدیریت</vt:lpstr>
      <vt:lpstr>وظایف مدیریت: برنامه‌ريزي </vt:lpstr>
      <vt:lpstr>وظایف مدیریت: سازماندهی</vt:lpstr>
      <vt:lpstr>وظایف مدیریت: رهبری</vt:lpstr>
      <vt:lpstr>وظایف مدیریت: کنترل</vt:lpstr>
      <vt:lpstr>نقش‌هاي مديريتي مینتزبرگ</vt:lpstr>
      <vt:lpstr>نقش‌هاي مديريتي مينتزبرگ: میان فردی</vt:lpstr>
      <vt:lpstr>نقش‌هاي مديريتي مينتزبرگ: اطلاعاتی</vt:lpstr>
      <vt:lpstr>نقش‌هاي مديريتي مينتزبرگ: تصمیم گیرنده</vt:lpstr>
      <vt:lpstr>مهارت‌هاي مديريتي کَتس</vt:lpstr>
      <vt:lpstr>مطالعه لوتان در خصوص فعاليت‌هاي مدیران </vt:lpstr>
      <vt:lpstr>تخصیص زمان مدیران اثربخش در مقایسه با موفق</vt:lpstr>
      <vt:lpstr>رفتار سازمانی</vt:lpstr>
      <vt:lpstr>شهود و مطالعه سیستماتیک</vt:lpstr>
      <vt:lpstr>رشد مطالعات سیستماتیک . . . </vt:lpstr>
      <vt:lpstr>مدیران باید هر سه رویکرد را بکار گیرند</vt:lpstr>
      <vt:lpstr>علومی كه به حوزه رفتار سازمانی کمک می‌کنند</vt:lpstr>
      <vt:lpstr>روانشناسی</vt:lpstr>
      <vt:lpstr>روانشناسي اجتماعي</vt:lpstr>
      <vt:lpstr>جامعه‌شناسي</vt:lpstr>
      <vt:lpstr>انسان‌شناسي</vt:lpstr>
      <vt:lpstr>نظرات قطعی محدود در رفتار سازمانی</vt:lpstr>
      <vt:lpstr>چالش‌ها و فرصت‌هاي پیش روی رفتار سازمانی</vt:lpstr>
      <vt:lpstr>واکنش به روند جهاني شدن</vt:lpstr>
      <vt:lpstr>مديريت تنوع در نيروي كار</vt:lpstr>
      <vt:lpstr>تدوین یک مدل رفتار سازمانی</vt:lpstr>
      <vt:lpstr>انواع متغیرهای مورد استفاده در پژوهش</vt:lpstr>
      <vt:lpstr>متغیرهای وابسته جالب توجه در رفتار سازمانی</vt:lpstr>
      <vt:lpstr>More Interesting OB Dependent Variables</vt:lpstr>
      <vt:lpstr>متغیرهای مستقل</vt:lpstr>
      <vt:lpstr>OB Model</vt:lpstr>
      <vt:lpstr>جمع‌بندی و کاربردها برای مدیران</vt:lpstr>
      <vt:lpstr>Slide 36</vt:lpstr>
    </vt:vector>
  </TitlesOfParts>
  <Company>Prentice Hall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Robbins &amp; Judge Organizational Behavior 13e</dc:title>
  <dc:subject>Chapter 1: What is Organizational Behavior</dc:subject>
  <dc:creator>Bob Stretch</dc:creator>
  <cp:keywords>PPT</cp:keywords>
  <cp:lastModifiedBy>Admin</cp:lastModifiedBy>
  <cp:revision>318</cp:revision>
  <dcterms:created xsi:type="dcterms:W3CDTF">2002-06-17T19:15:40Z</dcterms:created>
  <dcterms:modified xsi:type="dcterms:W3CDTF">2010-08-15T11:33:35Z</dcterms:modified>
  <cp:category>Instructor</cp:category>
  <cp:contentStatus>Complete</cp:contentStatus>
</cp:coreProperties>
</file>