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61" r:id="rId5"/>
    <p:sldId id="259" r:id="rId6"/>
    <p:sldId id="262" r:id="rId7"/>
    <p:sldId id="263" r:id="rId8"/>
    <p:sldId id="265" r:id="rId9"/>
    <p:sldId id="266" r:id="rId10"/>
    <p:sldId id="267" r:id="rId11"/>
    <p:sldId id="269" r:id="rId12"/>
    <p:sldId id="270"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834"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E19783-AE7A-4C85-803D-7EC9AB2177BC}" type="doc">
      <dgm:prSet loTypeId="urn:microsoft.com/office/officeart/2005/8/layout/orgChart1" loCatId="hierarchy" qsTypeId="urn:microsoft.com/office/officeart/2005/8/quickstyle/simple2" qsCatId="simple" csTypeId="urn:microsoft.com/office/officeart/2005/8/colors/accent1_2" csCatId="accent1" phldr="1"/>
      <dgm:spPr/>
      <dgm:t>
        <a:bodyPr/>
        <a:lstStyle/>
        <a:p>
          <a:endParaRPr lang="en-US"/>
        </a:p>
      </dgm:t>
    </dgm:pt>
    <dgm:pt modelId="{9CC3CE11-988E-499E-BDFB-CC3A6715C76B}">
      <dgm:prSet phldrT="[Text]"/>
      <dgm:spPr/>
      <dgm:t>
        <a:bodyPr/>
        <a:lstStyle/>
        <a:p>
          <a:r>
            <a:rPr lang="fa-IR" dirty="0" smtClean="0"/>
            <a:t>ته مانده</a:t>
          </a:r>
          <a:endParaRPr lang="en-US" dirty="0"/>
        </a:p>
      </dgm:t>
    </dgm:pt>
    <dgm:pt modelId="{3ADFF2DB-A8C5-43BE-9E98-68175E4AD37A}" type="parTrans" cxnId="{EDC52876-0A11-49AB-90AF-683B8C40D94D}">
      <dgm:prSet/>
      <dgm:spPr/>
      <dgm:t>
        <a:bodyPr/>
        <a:lstStyle/>
        <a:p>
          <a:endParaRPr lang="en-US"/>
        </a:p>
      </dgm:t>
    </dgm:pt>
    <dgm:pt modelId="{9E824949-926E-4E49-A355-53C29C806046}" type="sibTrans" cxnId="{EDC52876-0A11-49AB-90AF-683B8C40D94D}">
      <dgm:prSet/>
      <dgm:spPr/>
      <dgm:t>
        <a:bodyPr/>
        <a:lstStyle/>
        <a:p>
          <a:endParaRPr lang="en-US"/>
        </a:p>
      </dgm:t>
    </dgm:pt>
    <dgm:pt modelId="{9C425A05-E48D-40D8-9285-B1E61CC35B1A}" type="asst">
      <dgm:prSet phldrT="[Text]"/>
      <dgm:spPr/>
      <dgm:t>
        <a:bodyPr/>
        <a:lstStyle/>
        <a:p>
          <a:r>
            <a:rPr lang="fa-IR" dirty="0" smtClean="0"/>
            <a:t>روغن روان کننده</a:t>
          </a:r>
          <a:endParaRPr lang="en-US" dirty="0"/>
        </a:p>
      </dgm:t>
    </dgm:pt>
    <dgm:pt modelId="{9E52F69A-C406-4D8D-A197-6FD83415D17C}" type="parTrans" cxnId="{FD178529-9112-4A09-8A35-7D865B174CDD}">
      <dgm:prSet/>
      <dgm:spPr/>
      <dgm:t>
        <a:bodyPr/>
        <a:lstStyle/>
        <a:p>
          <a:endParaRPr lang="en-US"/>
        </a:p>
      </dgm:t>
    </dgm:pt>
    <dgm:pt modelId="{F6379F13-C23C-4F5A-89E9-B6636B28FC90}" type="sibTrans" cxnId="{FD178529-9112-4A09-8A35-7D865B174CDD}">
      <dgm:prSet/>
      <dgm:spPr/>
      <dgm:t>
        <a:bodyPr/>
        <a:lstStyle/>
        <a:p>
          <a:endParaRPr lang="en-US"/>
        </a:p>
      </dgm:t>
    </dgm:pt>
    <dgm:pt modelId="{D9FF0AC5-A797-4DA8-A3AD-F384A49A04E1}">
      <dgm:prSet phldrT="[Text]"/>
      <dgm:spPr/>
      <dgm:t>
        <a:bodyPr/>
        <a:lstStyle/>
        <a:p>
          <a:r>
            <a:rPr lang="fa-IR" dirty="0" smtClean="0"/>
            <a:t>کک نفت</a:t>
          </a:r>
          <a:endParaRPr lang="en-US" dirty="0"/>
        </a:p>
      </dgm:t>
    </dgm:pt>
    <dgm:pt modelId="{70DD9869-ADD4-4C55-96E8-2CD9F3F55490}" type="parTrans" cxnId="{2E034341-B620-48A4-B48A-D9E58FC84A57}">
      <dgm:prSet/>
      <dgm:spPr/>
      <dgm:t>
        <a:bodyPr/>
        <a:lstStyle/>
        <a:p>
          <a:endParaRPr lang="en-US"/>
        </a:p>
      </dgm:t>
    </dgm:pt>
    <dgm:pt modelId="{D082D436-DF91-4859-8D5F-B8C66819B516}" type="sibTrans" cxnId="{2E034341-B620-48A4-B48A-D9E58FC84A57}">
      <dgm:prSet/>
      <dgm:spPr/>
      <dgm:t>
        <a:bodyPr/>
        <a:lstStyle/>
        <a:p>
          <a:endParaRPr lang="en-US"/>
        </a:p>
      </dgm:t>
    </dgm:pt>
    <dgm:pt modelId="{657E38FA-2D4A-4852-B280-00A525955A1A}">
      <dgm:prSet phldrT="[Text]"/>
      <dgm:spPr/>
      <dgm:t>
        <a:bodyPr/>
        <a:lstStyle/>
        <a:p>
          <a:r>
            <a:rPr lang="fa-IR" dirty="0" smtClean="0"/>
            <a:t>قیر</a:t>
          </a:r>
          <a:endParaRPr lang="en-US" dirty="0"/>
        </a:p>
      </dgm:t>
    </dgm:pt>
    <dgm:pt modelId="{EFBB9967-5107-4A97-90C3-B46DEB245EE6}" type="parTrans" cxnId="{1A7C3C9C-1A3C-4835-90FE-C386EC68E5F7}">
      <dgm:prSet/>
      <dgm:spPr/>
      <dgm:t>
        <a:bodyPr/>
        <a:lstStyle/>
        <a:p>
          <a:endParaRPr lang="en-US"/>
        </a:p>
      </dgm:t>
    </dgm:pt>
    <dgm:pt modelId="{88143FA5-618F-4B9B-A970-4A784314D893}" type="sibTrans" cxnId="{1A7C3C9C-1A3C-4835-90FE-C386EC68E5F7}">
      <dgm:prSet/>
      <dgm:spPr/>
      <dgm:t>
        <a:bodyPr/>
        <a:lstStyle/>
        <a:p>
          <a:endParaRPr lang="en-US"/>
        </a:p>
      </dgm:t>
    </dgm:pt>
    <dgm:pt modelId="{D5C6296F-1C9E-4541-A706-E936E68F7E30}">
      <dgm:prSet phldrT="[Text]"/>
      <dgm:spPr/>
      <dgm:t>
        <a:bodyPr/>
        <a:lstStyle/>
        <a:p>
          <a:r>
            <a:rPr lang="fa-IR" dirty="0" smtClean="0"/>
            <a:t>سوخت کشتی</a:t>
          </a:r>
          <a:endParaRPr lang="en-US" dirty="0"/>
        </a:p>
      </dgm:t>
    </dgm:pt>
    <dgm:pt modelId="{B5C5296A-D5DE-40EE-BE76-7BCC1B957687}" type="parTrans" cxnId="{A83ABDE4-8E4A-458F-BF53-89F74392F185}">
      <dgm:prSet/>
      <dgm:spPr/>
      <dgm:t>
        <a:bodyPr/>
        <a:lstStyle/>
        <a:p>
          <a:endParaRPr lang="en-US"/>
        </a:p>
      </dgm:t>
    </dgm:pt>
    <dgm:pt modelId="{9ECEE564-E76C-4EAD-B6F5-21BE720822C0}" type="sibTrans" cxnId="{A83ABDE4-8E4A-458F-BF53-89F74392F185}">
      <dgm:prSet/>
      <dgm:spPr/>
      <dgm:t>
        <a:bodyPr/>
        <a:lstStyle/>
        <a:p>
          <a:endParaRPr lang="en-US"/>
        </a:p>
      </dgm:t>
    </dgm:pt>
    <dgm:pt modelId="{C5E9F5CE-F748-4014-8BD1-84AA6C3984A2}" type="pres">
      <dgm:prSet presAssocID="{ECE19783-AE7A-4C85-803D-7EC9AB2177BC}" presName="hierChild1" presStyleCnt="0">
        <dgm:presLayoutVars>
          <dgm:orgChart val="1"/>
          <dgm:chPref val="1"/>
          <dgm:dir/>
          <dgm:animOne val="branch"/>
          <dgm:animLvl val="lvl"/>
          <dgm:resizeHandles/>
        </dgm:presLayoutVars>
      </dgm:prSet>
      <dgm:spPr/>
      <dgm:t>
        <a:bodyPr/>
        <a:lstStyle/>
        <a:p>
          <a:endParaRPr lang="en-US"/>
        </a:p>
      </dgm:t>
    </dgm:pt>
    <dgm:pt modelId="{6C2A31CB-1293-4A09-A0E4-AF6FF33EFFE3}" type="pres">
      <dgm:prSet presAssocID="{9CC3CE11-988E-499E-BDFB-CC3A6715C76B}" presName="hierRoot1" presStyleCnt="0">
        <dgm:presLayoutVars>
          <dgm:hierBranch val="init"/>
        </dgm:presLayoutVars>
      </dgm:prSet>
      <dgm:spPr/>
    </dgm:pt>
    <dgm:pt modelId="{2F8FD3F8-8C54-4894-A687-03075F3813BE}" type="pres">
      <dgm:prSet presAssocID="{9CC3CE11-988E-499E-BDFB-CC3A6715C76B}" presName="rootComposite1" presStyleCnt="0"/>
      <dgm:spPr/>
    </dgm:pt>
    <dgm:pt modelId="{58FA1810-CE85-4C5B-BA42-0EDF4F5AB4C1}" type="pres">
      <dgm:prSet presAssocID="{9CC3CE11-988E-499E-BDFB-CC3A6715C76B}" presName="rootText1" presStyleLbl="node0" presStyleIdx="0" presStyleCnt="1" custLinFactNeighborX="84214" custLinFactNeighborY="79155">
        <dgm:presLayoutVars>
          <dgm:chPref val="3"/>
        </dgm:presLayoutVars>
      </dgm:prSet>
      <dgm:spPr/>
      <dgm:t>
        <a:bodyPr/>
        <a:lstStyle/>
        <a:p>
          <a:endParaRPr lang="en-US"/>
        </a:p>
      </dgm:t>
    </dgm:pt>
    <dgm:pt modelId="{0A95E210-4919-41BA-8F26-FD8727AF512A}" type="pres">
      <dgm:prSet presAssocID="{9CC3CE11-988E-499E-BDFB-CC3A6715C76B}" presName="rootConnector1" presStyleLbl="node1" presStyleIdx="0" presStyleCnt="0"/>
      <dgm:spPr/>
      <dgm:t>
        <a:bodyPr/>
        <a:lstStyle/>
        <a:p>
          <a:endParaRPr lang="en-US"/>
        </a:p>
      </dgm:t>
    </dgm:pt>
    <dgm:pt modelId="{1D319FA6-29D7-4D5B-BBE8-ED9B75AAFD56}" type="pres">
      <dgm:prSet presAssocID="{9CC3CE11-988E-499E-BDFB-CC3A6715C76B}" presName="hierChild2" presStyleCnt="0"/>
      <dgm:spPr/>
    </dgm:pt>
    <dgm:pt modelId="{9B83BAF5-6FDA-4986-A579-0E3C5EC70EAF}" type="pres">
      <dgm:prSet presAssocID="{70DD9869-ADD4-4C55-96E8-2CD9F3F55490}" presName="Name37" presStyleLbl="parChTrans1D2" presStyleIdx="0" presStyleCnt="4"/>
      <dgm:spPr/>
      <dgm:t>
        <a:bodyPr/>
        <a:lstStyle/>
        <a:p>
          <a:endParaRPr lang="en-US"/>
        </a:p>
      </dgm:t>
    </dgm:pt>
    <dgm:pt modelId="{275522C6-B138-4CEA-8961-CCD7AF2CE913}" type="pres">
      <dgm:prSet presAssocID="{D9FF0AC5-A797-4DA8-A3AD-F384A49A04E1}" presName="hierRoot2" presStyleCnt="0">
        <dgm:presLayoutVars>
          <dgm:hierBranch val="init"/>
        </dgm:presLayoutVars>
      </dgm:prSet>
      <dgm:spPr/>
    </dgm:pt>
    <dgm:pt modelId="{155A036F-1523-4233-AB03-B80CD3DCD68F}" type="pres">
      <dgm:prSet presAssocID="{D9FF0AC5-A797-4DA8-A3AD-F384A49A04E1}" presName="rootComposite" presStyleCnt="0"/>
      <dgm:spPr/>
    </dgm:pt>
    <dgm:pt modelId="{73CBBBCD-CE17-45D8-814F-F093D738F733}" type="pres">
      <dgm:prSet presAssocID="{D9FF0AC5-A797-4DA8-A3AD-F384A49A04E1}" presName="rootText" presStyleLbl="node2" presStyleIdx="0" presStyleCnt="3">
        <dgm:presLayoutVars>
          <dgm:chPref val="3"/>
        </dgm:presLayoutVars>
      </dgm:prSet>
      <dgm:spPr/>
      <dgm:t>
        <a:bodyPr/>
        <a:lstStyle/>
        <a:p>
          <a:endParaRPr lang="en-US"/>
        </a:p>
      </dgm:t>
    </dgm:pt>
    <dgm:pt modelId="{0196450E-B646-4015-A2AF-2A4ADEDCBDD2}" type="pres">
      <dgm:prSet presAssocID="{D9FF0AC5-A797-4DA8-A3AD-F384A49A04E1}" presName="rootConnector" presStyleLbl="node2" presStyleIdx="0" presStyleCnt="3"/>
      <dgm:spPr/>
      <dgm:t>
        <a:bodyPr/>
        <a:lstStyle/>
        <a:p>
          <a:endParaRPr lang="en-US"/>
        </a:p>
      </dgm:t>
    </dgm:pt>
    <dgm:pt modelId="{C8697795-F519-4B8C-B3E1-128C0E6D044C}" type="pres">
      <dgm:prSet presAssocID="{D9FF0AC5-A797-4DA8-A3AD-F384A49A04E1}" presName="hierChild4" presStyleCnt="0"/>
      <dgm:spPr/>
    </dgm:pt>
    <dgm:pt modelId="{7E9E1FAF-E537-44EE-9FA6-DEC7B41903CC}" type="pres">
      <dgm:prSet presAssocID="{D9FF0AC5-A797-4DA8-A3AD-F384A49A04E1}" presName="hierChild5" presStyleCnt="0"/>
      <dgm:spPr/>
    </dgm:pt>
    <dgm:pt modelId="{CC91C820-AEFB-40F4-B1D9-6AFE82C2A897}" type="pres">
      <dgm:prSet presAssocID="{EFBB9967-5107-4A97-90C3-B46DEB245EE6}" presName="Name37" presStyleLbl="parChTrans1D2" presStyleIdx="1" presStyleCnt="4"/>
      <dgm:spPr/>
      <dgm:t>
        <a:bodyPr/>
        <a:lstStyle/>
        <a:p>
          <a:endParaRPr lang="en-US"/>
        </a:p>
      </dgm:t>
    </dgm:pt>
    <dgm:pt modelId="{E4127A1C-D6E4-426F-AB7E-A5B0ACEB3631}" type="pres">
      <dgm:prSet presAssocID="{657E38FA-2D4A-4852-B280-00A525955A1A}" presName="hierRoot2" presStyleCnt="0">
        <dgm:presLayoutVars>
          <dgm:hierBranch val="init"/>
        </dgm:presLayoutVars>
      </dgm:prSet>
      <dgm:spPr/>
    </dgm:pt>
    <dgm:pt modelId="{D66EE24D-B891-4147-A21E-33CF8B479265}" type="pres">
      <dgm:prSet presAssocID="{657E38FA-2D4A-4852-B280-00A525955A1A}" presName="rootComposite" presStyleCnt="0"/>
      <dgm:spPr/>
    </dgm:pt>
    <dgm:pt modelId="{04BCA1A4-C1C2-4B38-BB5A-850335C439D3}" type="pres">
      <dgm:prSet presAssocID="{657E38FA-2D4A-4852-B280-00A525955A1A}" presName="rootText" presStyleLbl="node2" presStyleIdx="1" presStyleCnt="3">
        <dgm:presLayoutVars>
          <dgm:chPref val="3"/>
        </dgm:presLayoutVars>
      </dgm:prSet>
      <dgm:spPr/>
      <dgm:t>
        <a:bodyPr/>
        <a:lstStyle/>
        <a:p>
          <a:endParaRPr lang="en-US"/>
        </a:p>
      </dgm:t>
    </dgm:pt>
    <dgm:pt modelId="{66265CF3-1BBB-4427-8882-46DB14F62899}" type="pres">
      <dgm:prSet presAssocID="{657E38FA-2D4A-4852-B280-00A525955A1A}" presName="rootConnector" presStyleLbl="node2" presStyleIdx="1" presStyleCnt="3"/>
      <dgm:spPr/>
      <dgm:t>
        <a:bodyPr/>
        <a:lstStyle/>
        <a:p>
          <a:endParaRPr lang="en-US"/>
        </a:p>
      </dgm:t>
    </dgm:pt>
    <dgm:pt modelId="{A37AA130-4408-405E-A6D2-5B4E7A600B56}" type="pres">
      <dgm:prSet presAssocID="{657E38FA-2D4A-4852-B280-00A525955A1A}" presName="hierChild4" presStyleCnt="0"/>
      <dgm:spPr/>
    </dgm:pt>
    <dgm:pt modelId="{AEF2453E-4194-497B-8C12-9A9093479D2B}" type="pres">
      <dgm:prSet presAssocID="{657E38FA-2D4A-4852-B280-00A525955A1A}" presName="hierChild5" presStyleCnt="0"/>
      <dgm:spPr/>
    </dgm:pt>
    <dgm:pt modelId="{A69B2279-2C45-460D-83CE-294F6C0F81DF}" type="pres">
      <dgm:prSet presAssocID="{B5C5296A-D5DE-40EE-BE76-7BCC1B957687}" presName="Name37" presStyleLbl="parChTrans1D2" presStyleIdx="2" presStyleCnt="4"/>
      <dgm:spPr/>
      <dgm:t>
        <a:bodyPr/>
        <a:lstStyle/>
        <a:p>
          <a:endParaRPr lang="en-US"/>
        </a:p>
      </dgm:t>
    </dgm:pt>
    <dgm:pt modelId="{5111F31D-8822-499D-9456-95ACD2717FAD}" type="pres">
      <dgm:prSet presAssocID="{D5C6296F-1C9E-4541-A706-E936E68F7E30}" presName="hierRoot2" presStyleCnt="0">
        <dgm:presLayoutVars>
          <dgm:hierBranch val="init"/>
        </dgm:presLayoutVars>
      </dgm:prSet>
      <dgm:spPr/>
    </dgm:pt>
    <dgm:pt modelId="{2B504192-C07E-4D42-A5BA-9FC379957CB4}" type="pres">
      <dgm:prSet presAssocID="{D5C6296F-1C9E-4541-A706-E936E68F7E30}" presName="rootComposite" presStyleCnt="0"/>
      <dgm:spPr/>
    </dgm:pt>
    <dgm:pt modelId="{52A3690B-92F9-446D-A987-29A81372D817}" type="pres">
      <dgm:prSet presAssocID="{D5C6296F-1C9E-4541-A706-E936E68F7E30}" presName="rootText" presStyleLbl="node2" presStyleIdx="2" presStyleCnt="3" custLinFactNeighborX="74858" custLinFactNeighborY="32850">
        <dgm:presLayoutVars>
          <dgm:chPref val="3"/>
        </dgm:presLayoutVars>
      </dgm:prSet>
      <dgm:spPr/>
      <dgm:t>
        <a:bodyPr/>
        <a:lstStyle/>
        <a:p>
          <a:endParaRPr lang="en-US"/>
        </a:p>
      </dgm:t>
    </dgm:pt>
    <dgm:pt modelId="{94F23787-BFF5-4AFB-8159-A979ABD9B7DE}" type="pres">
      <dgm:prSet presAssocID="{D5C6296F-1C9E-4541-A706-E936E68F7E30}" presName="rootConnector" presStyleLbl="node2" presStyleIdx="2" presStyleCnt="3"/>
      <dgm:spPr/>
      <dgm:t>
        <a:bodyPr/>
        <a:lstStyle/>
        <a:p>
          <a:endParaRPr lang="en-US"/>
        </a:p>
      </dgm:t>
    </dgm:pt>
    <dgm:pt modelId="{E86385FF-735B-4B7B-98FE-EBFEBB5E9E94}" type="pres">
      <dgm:prSet presAssocID="{D5C6296F-1C9E-4541-A706-E936E68F7E30}" presName="hierChild4" presStyleCnt="0"/>
      <dgm:spPr/>
    </dgm:pt>
    <dgm:pt modelId="{696CA66E-2747-4192-BDE4-4762BEFCF062}" type="pres">
      <dgm:prSet presAssocID="{D5C6296F-1C9E-4541-A706-E936E68F7E30}" presName="hierChild5" presStyleCnt="0"/>
      <dgm:spPr/>
    </dgm:pt>
    <dgm:pt modelId="{828E4782-2882-4039-818E-8F1A19B647F3}" type="pres">
      <dgm:prSet presAssocID="{9CC3CE11-988E-499E-BDFB-CC3A6715C76B}" presName="hierChild3" presStyleCnt="0"/>
      <dgm:spPr/>
    </dgm:pt>
    <dgm:pt modelId="{02E54A0B-69DB-4745-A93C-33A8F1E6B097}" type="pres">
      <dgm:prSet presAssocID="{9E52F69A-C406-4D8D-A197-6FD83415D17C}" presName="Name111" presStyleLbl="parChTrans1D2" presStyleIdx="3" presStyleCnt="4"/>
      <dgm:spPr/>
      <dgm:t>
        <a:bodyPr/>
        <a:lstStyle/>
        <a:p>
          <a:endParaRPr lang="en-US"/>
        </a:p>
      </dgm:t>
    </dgm:pt>
    <dgm:pt modelId="{F1D42E61-2C53-4795-A6C7-6637FCEEFF77}" type="pres">
      <dgm:prSet presAssocID="{9C425A05-E48D-40D8-9285-B1E61CC35B1A}" presName="hierRoot3" presStyleCnt="0">
        <dgm:presLayoutVars>
          <dgm:hierBranch val="init"/>
        </dgm:presLayoutVars>
      </dgm:prSet>
      <dgm:spPr/>
    </dgm:pt>
    <dgm:pt modelId="{A6C7CC74-CEBD-4B04-AA8B-BB27536ECDE6}" type="pres">
      <dgm:prSet presAssocID="{9C425A05-E48D-40D8-9285-B1E61CC35B1A}" presName="rootComposite3" presStyleCnt="0"/>
      <dgm:spPr/>
    </dgm:pt>
    <dgm:pt modelId="{0807BA19-02FE-4B38-AC97-84BE053EDA17}" type="pres">
      <dgm:prSet presAssocID="{9C425A05-E48D-40D8-9285-B1E61CC35B1A}" presName="rootText3" presStyleLbl="asst1" presStyleIdx="0" presStyleCnt="1">
        <dgm:presLayoutVars>
          <dgm:chPref val="3"/>
        </dgm:presLayoutVars>
      </dgm:prSet>
      <dgm:spPr/>
      <dgm:t>
        <a:bodyPr/>
        <a:lstStyle/>
        <a:p>
          <a:endParaRPr lang="en-US"/>
        </a:p>
      </dgm:t>
    </dgm:pt>
    <dgm:pt modelId="{B6BA8140-080B-441C-B00B-243270B53209}" type="pres">
      <dgm:prSet presAssocID="{9C425A05-E48D-40D8-9285-B1E61CC35B1A}" presName="rootConnector3" presStyleLbl="asst1" presStyleIdx="0" presStyleCnt="1"/>
      <dgm:spPr/>
      <dgm:t>
        <a:bodyPr/>
        <a:lstStyle/>
        <a:p>
          <a:endParaRPr lang="en-US"/>
        </a:p>
      </dgm:t>
    </dgm:pt>
    <dgm:pt modelId="{4B4C1C90-F583-4189-B04D-47F143B158A1}" type="pres">
      <dgm:prSet presAssocID="{9C425A05-E48D-40D8-9285-B1E61CC35B1A}" presName="hierChild6" presStyleCnt="0"/>
      <dgm:spPr/>
    </dgm:pt>
    <dgm:pt modelId="{EF45CF34-17D2-4975-8B68-874F7706208F}" type="pres">
      <dgm:prSet presAssocID="{9C425A05-E48D-40D8-9285-B1E61CC35B1A}" presName="hierChild7" presStyleCnt="0"/>
      <dgm:spPr/>
    </dgm:pt>
  </dgm:ptLst>
  <dgm:cxnLst>
    <dgm:cxn modelId="{41B18A2F-82EB-4786-A8BE-BD1A1809ACD7}" type="presOf" srcId="{9C425A05-E48D-40D8-9285-B1E61CC35B1A}" destId="{0807BA19-02FE-4B38-AC97-84BE053EDA17}" srcOrd="0" destOrd="0" presId="urn:microsoft.com/office/officeart/2005/8/layout/orgChart1"/>
    <dgm:cxn modelId="{71E8C932-A9F7-4468-9840-18A26694FC7F}" type="presOf" srcId="{657E38FA-2D4A-4852-B280-00A525955A1A}" destId="{66265CF3-1BBB-4427-8882-46DB14F62899}" srcOrd="1" destOrd="0" presId="urn:microsoft.com/office/officeart/2005/8/layout/orgChart1"/>
    <dgm:cxn modelId="{B7CBB973-3E80-4B00-B35A-EFC1EAA31092}" type="presOf" srcId="{EFBB9967-5107-4A97-90C3-B46DEB245EE6}" destId="{CC91C820-AEFB-40F4-B1D9-6AFE82C2A897}" srcOrd="0" destOrd="0" presId="urn:microsoft.com/office/officeart/2005/8/layout/orgChart1"/>
    <dgm:cxn modelId="{2B783C02-37E8-4D1D-8BEA-12ADCB049D0B}" type="presOf" srcId="{D9FF0AC5-A797-4DA8-A3AD-F384A49A04E1}" destId="{73CBBBCD-CE17-45D8-814F-F093D738F733}" srcOrd="0" destOrd="0" presId="urn:microsoft.com/office/officeart/2005/8/layout/orgChart1"/>
    <dgm:cxn modelId="{481D89CD-078F-4871-A9F6-FBB644FE75C5}" type="presOf" srcId="{D9FF0AC5-A797-4DA8-A3AD-F384A49A04E1}" destId="{0196450E-B646-4015-A2AF-2A4ADEDCBDD2}" srcOrd="1" destOrd="0" presId="urn:microsoft.com/office/officeart/2005/8/layout/orgChart1"/>
    <dgm:cxn modelId="{EDC52876-0A11-49AB-90AF-683B8C40D94D}" srcId="{ECE19783-AE7A-4C85-803D-7EC9AB2177BC}" destId="{9CC3CE11-988E-499E-BDFB-CC3A6715C76B}" srcOrd="0" destOrd="0" parTransId="{3ADFF2DB-A8C5-43BE-9E98-68175E4AD37A}" sibTransId="{9E824949-926E-4E49-A355-53C29C806046}"/>
    <dgm:cxn modelId="{1A7C3C9C-1A3C-4835-90FE-C386EC68E5F7}" srcId="{9CC3CE11-988E-499E-BDFB-CC3A6715C76B}" destId="{657E38FA-2D4A-4852-B280-00A525955A1A}" srcOrd="2" destOrd="0" parTransId="{EFBB9967-5107-4A97-90C3-B46DEB245EE6}" sibTransId="{88143FA5-618F-4B9B-A970-4A784314D893}"/>
    <dgm:cxn modelId="{EDC79A52-83E8-4A40-8250-59FFB2DF0ACA}" type="presOf" srcId="{D5C6296F-1C9E-4541-A706-E936E68F7E30}" destId="{94F23787-BFF5-4AFB-8159-A979ABD9B7DE}" srcOrd="1" destOrd="0" presId="urn:microsoft.com/office/officeart/2005/8/layout/orgChart1"/>
    <dgm:cxn modelId="{1D2481F1-6CF2-466A-BE93-9D6BE52E516A}" type="presOf" srcId="{9C425A05-E48D-40D8-9285-B1E61CC35B1A}" destId="{B6BA8140-080B-441C-B00B-243270B53209}" srcOrd="1" destOrd="0" presId="urn:microsoft.com/office/officeart/2005/8/layout/orgChart1"/>
    <dgm:cxn modelId="{6224F20B-75D5-4559-B5D0-3AF8EC9B991C}" type="presOf" srcId="{70DD9869-ADD4-4C55-96E8-2CD9F3F55490}" destId="{9B83BAF5-6FDA-4986-A579-0E3C5EC70EAF}" srcOrd="0" destOrd="0" presId="urn:microsoft.com/office/officeart/2005/8/layout/orgChart1"/>
    <dgm:cxn modelId="{47DDA2FE-FFCA-4DD8-85C4-E7775468BA07}" type="presOf" srcId="{9CC3CE11-988E-499E-BDFB-CC3A6715C76B}" destId="{0A95E210-4919-41BA-8F26-FD8727AF512A}" srcOrd="1" destOrd="0" presId="urn:microsoft.com/office/officeart/2005/8/layout/orgChart1"/>
    <dgm:cxn modelId="{2E034341-B620-48A4-B48A-D9E58FC84A57}" srcId="{9CC3CE11-988E-499E-BDFB-CC3A6715C76B}" destId="{D9FF0AC5-A797-4DA8-A3AD-F384A49A04E1}" srcOrd="1" destOrd="0" parTransId="{70DD9869-ADD4-4C55-96E8-2CD9F3F55490}" sibTransId="{D082D436-DF91-4859-8D5F-B8C66819B516}"/>
    <dgm:cxn modelId="{A83ABDE4-8E4A-458F-BF53-89F74392F185}" srcId="{9CC3CE11-988E-499E-BDFB-CC3A6715C76B}" destId="{D5C6296F-1C9E-4541-A706-E936E68F7E30}" srcOrd="3" destOrd="0" parTransId="{B5C5296A-D5DE-40EE-BE76-7BCC1B957687}" sibTransId="{9ECEE564-E76C-4EAD-B6F5-21BE720822C0}"/>
    <dgm:cxn modelId="{9071DAB8-03DC-410D-BD47-E5235C7E296C}" type="presOf" srcId="{657E38FA-2D4A-4852-B280-00A525955A1A}" destId="{04BCA1A4-C1C2-4B38-BB5A-850335C439D3}" srcOrd="0" destOrd="0" presId="urn:microsoft.com/office/officeart/2005/8/layout/orgChart1"/>
    <dgm:cxn modelId="{18EC9802-7DF1-47AB-AFD8-DA485674C17D}" type="presOf" srcId="{9CC3CE11-988E-499E-BDFB-CC3A6715C76B}" destId="{58FA1810-CE85-4C5B-BA42-0EDF4F5AB4C1}" srcOrd="0" destOrd="0" presId="urn:microsoft.com/office/officeart/2005/8/layout/orgChart1"/>
    <dgm:cxn modelId="{FD178529-9112-4A09-8A35-7D865B174CDD}" srcId="{9CC3CE11-988E-499E-BDFB-CC3A6715C76B}" destId="{9C425A05-E48D-40D8-9285-B1E61CC35B1A}" srcOrd="0" destOrd="0" parTransId="{9E52F69A-C406-4D8D-A197-6FD83415D17C}" sibTransId="{F6379F13-C23C-4F5A-89E9-B6636B28FC90}"/>
    <dgm:cxn modelId="{D198AF0C-1992-41BB-AD2D-652B605E4543}" type="presOf" srcId="{D5C6296F-1C9E-4541-A706-E936E68F7E30}" destId="{52A3690B-92F9-446D-A987-29A81372D817}" srcOrd="0" destOrd="0" presId="urn:microsoft.com/office/officeart/2005/8/layout/orgChart1"/>
    <dgm:cxn modelId="{C62E6CD9-99FA-4C2B-8A74-507C494673C6}" type="presOf" srcId="{9E52F69A-C406-4D8D-A197-6FD83415D17C}" destId="{02E54A0B-69DB-4745-A93C-33A8F1E6B097}" srcOrd="0" destOrd="0" presId="urn:microsoft.com/office/officeart/2005/8/layout/orgChart1"/>
    <dgm:cxn modelId="{A8D5F16D-92BC-4FE5-B146-352F39E12021}" type="presOf" srcId="{ECE19783-AE7A-4C85-803D-7EC9AB2177BC}" destId="{C5E9F5CE-F748-4014-8BD1-84AA6C3984A2}" srcOrd="0" destOrd="0" presId="urn:microsoft.com/office/officeart/2005/8/layout/orgChart1"/>
    <dgm:cxn modelId="{BE41DAF7-12C6-495C-B42F-17C6F1CDA62E}" type="presOf" srcId="{B5C5296A-D5DE-40EE-BE76-7BCC1B957687}" destId="{A69B2279-2C45-460D-83CE-294F6C0F81DF}" srcOrd="0" destOrd="0" presId="urn:microsoft.com/office/officeart/2005/8/layout/orgChart1"/>
    <dgm:cxn modelId="{F804B7A2-E3A9-4F62-86F4-A1FBCD6DBFB9}" type="presParOf" srcId="{C5E9F5CE-F748-4014-8BD1-84AA6C3984A2}" destId="{6C2A31CB-1293-4A09-A0E4-AF6FF33EFFE3}" srcOrd="0" destOrd="0" presId="urn:microsoft.com/office/officeart/2005/8/layout/orgChart1"/>
    <dgm:cxn modelId="{ACB3DFAF-EA0F-4E16-913E-453929E1B0FB}" type="presParOf" srcId="{6C2A31CB-1293-4A09-A0E4-AF6FF33EFFE3}" destId="{2F8FD3F8-8C54-4894-A687-03075F3813BE}" srcOrd="0" destOrd="0" presId="urn:microsoft.com/office/officeart/2005/8/layout/orgChart1"/>
    <dgm:cxn modelId="{9068228A-1930-4BDC-834C-ABC0D0868E73}" type="presParOf" srcId="{2F8FD3F8-8C54-4894-A687-03075F3813BE}" destId="{58FA1810-CE85-4C5B-BA42-0EDF4F5AB4C1}" srcOrd="0" destOrd="0" presId="urn:microsoft.com/office/officeart/2005/8/layout/orgChart1"/>
    <dgm:cxn modelId="{3D01738D-07A9-457A-BE7B-7892DADBD691}" type="presParOf" srcId="{2F8FD3F8-8C54-4894-A687-03075F3813BE}" destId="{0A95E210-4919-41BA-8F26-FD8727AF512A}" srcOrd="1" destOrd="0" presId="urn:microsoft.com/office/officeart/2005/8/layout/orgChart1"/>
    <dgm:cxn modelId="{54C9CB27-841D-4744-87EA-5D38C83805B5}" type="presParOf" srcId="{6C2A31CB-1293-4A09-A0E4-AF6FF33EFFE3}" destId="{1D319FA6-29D7-4D5B-BBE8-ED9B75AAFD56}" srcOrd="1" destOrd="0" presId="urn:microsoft.com/office/officeart/2005/8/layout/orgChart1"/>
    <dgm:cxn modelId="{44E29428-882F-46DC-824A-CF7E0BBA577D}" type="presParOf" srcId="{1D319FA6-29D7-4D5B-BBE8-ED9B75AAFD56}" destId="{9B83BAF5-6FDA-4986-A579-0E3C5EC70EAF}" srcOrd="0" destOrd="0" presId="urn:microsoft.com/office/officeart/2005/8/layout/orgChart1"/>
    <dgm:cxn modelId="{204FF353-6027-4097-84D9-4E513A601840}" type="presParOf" srcId="{1D319FA6-29D7-4D5B-BBE8-ED9B75AAFD56}" destId="{275522C6-B138-4CEA-8961-CCD7AF2CE913}" srcOrd="1" destOrd="0" presId="urn:microsoft.com/office/officeart/2005/8/layout/orgChart1"/>
    <dgm:cxn modelId="{34662B56-8841-41C3-824F-AE1F14CA1CB6}" type="presParOf" srcId="{275522C6-B138-4CEA-8961-CCD7AF2CE913}" destId="{155A036F-1523-4233-AB03-B80CD3DCD68F}" srcOrd="0" destOrd="0" presId="urn:microsoft.com/office/officeart/2005/8/layout/orgChart1"/>
    <dgm:cxn modelId="{47285C66-5047-4268-9CC4-5F1FF80974D6}" type="presParOf" srcId="{155A036F-1523-4233-AB03-B80CD3DCD68F}" destId="{73CBBBCD-CE17-45D8-814F-F093D738F733}" srcOrd="0" destOrd="0" presId="urn:microsoft.com/office/officeart/2005/8/layout/orgChart1"/>
    <dgm:cxn modelId="{BF48AC7D-E010-4249-BFBA-71073A4A8C8A}" type="presParOf" srcId="{155A036F-1523-4233-AB03-B80CD3DCD68F}" destId="{0196450E-B646-4015-A2AF-2A4ADEDCBDD2}" srcOrd="1" destOrd="0" presId="urn:microsoft.com/office/officeart/2005/8/layout/orgChart1"/>
    <dgm:cxn modelId="{97F5015E-64EA-4AAE-82A7-40F2B36D891E}" type="presParOf" srcId="{275522C6-B138-4CEA-8961-CCD7AF2CE913}" destId="{C8697795-F519-4B8C-B3E1-128C0E6D044C}" srcOrd="1" destOrd="0" presId="urn:microsoft.com/office/officeart/2005/8/layout/orgChart1"/>
    <dgm:cxn modelId="{92029BB2-213F-419C-9F33-A53FF52433EA}" type="presParOf" srcId="{275522C6-B138-4CEA-8961-CCD7AF2CE913}" destId="{7E9E1FAF-E537-44EE-9FA6-DEC7B41903CC}" srcOrd="2" destOrd="0" presId="urn:microsoft.com/office/officeart/2005/8/layout/orgChart1"/>
    <dgm:cxn modelId="{29E7FB23-04A6-4410-94F5-5FBE02ABB950}" type="presParOf" srcId="{1D319FA6-29D7-4D5B-BBE8-ED9B75AAFD56}" destId="{CC91C820-AEFB-40F4-B1D9-6AFE82C2A897}" srcOrd="2" destOrd="0" presId="urn:microsoft.com/office/officeart/2005/8/layout/orgChart1"/>
    <dgm:cxn modelId="{8EAE12B1-0372-45AF-8D1E-A20B1F5872DE}" type="presParOf" srcId="{1D319FA6-29D7-4D5B-BBE8-ED9B75AAFD56}" destId="{E4127A1C-D6E4-426F-AB7E-A5B0ACEB3631}" srcOrd="3" destOrd="0" presId="urn:microsoft.com/office/officeart/2005/8/layout/orgChart1"/>
    <dgm:cxn modelId="{3BBE1B8C-2387-49CC-9D7F-CB7393523815}" type="presParOf" srcId="{E4127A1C-D6E4-426F-AB7E-A5B0ACEB3631}" destId="{D66EE24D-B891-4147-A21E-33CF8B479265}" srcOrd="0" destOrd="0" presId="urn:microsoft.com/office/officeart/2005/8/layout/orgChart1"/>
    <dgm:cxn modelId="{D7A333AB-E246-42CD-A093-264D1FE63EED}" type="presParOf" srcId="{D66EE24D-B891-4147-A21E-33CF8B479265}" destId="{04BCA1A4-C1C2-4B38-BB5A-850335C439D3}" srcOrd="0" destOrd="0" presId="urn:microsoft.com/office/officeart/2005/8/layout/orgChart1"/>
    <dgm:cxn modelId="{2CA5DF12-D352-4F28-8F81-9C54FE00C042}" type="presParOf" srcId="{D66EE24D-B891-4147-A21E-33CF8B479265}" destId="{66265CF3-1BBB-4427-8882-46DB14F62899}" srcOrd="1" destOrd="0" presId="urn:microsoft.com/office/officeart/2005/8/layout/orgChart1"/>
    <dgm:cxn modelId="{CDE07765-61FE-468C-B2DB-0E71E8573BB2}" type="presParOf" srcId="{E4127A1C-D6E4-426F-AB7E-A5B0ACEB3631}" destId="{A37AA130-4408-405E-A6D2-5B4E7A600B56}" srcOrd="1" destOrd="0" presId="urn:microsoft.com/office/officeart/2005/8/layout/orgChart1"/>
    <dgm:cxn modelId="{57E9593E-47B9-4B4C-8215-689942CE31C1}" type="presParOf" srcId="{E4127A1C-D6E4-426F-AB7E-A5B0ACEB3631}" destId="{AEF2453E-4194-497B-8C12-9A9093479D2B}" srcOrd="2" destOrd="0" presId="urn:microsoft.com/office/officeart/2005/8/layout/orgChart1"/>
    <dgm:cxn modelId="{3999C37C-E14C-466C-8513-6C1B5BB93EA5}" type="presParOf" srcId="{1D319FA6-29D7-4D5B-BBE8-ED9B75AAFD56}" destId="{A69B2279-2C45-460D-83CE-294F6C0F81DF}" srcOrd="4" destOrd="0" presId="urn:microsoft.com/office/officeart/2005/8/layout/orgChart1"/>
    <dgm:cxn modelId="{CB92DE2C-0113-4749-B707-296AC3F67163}" type="presParOf" srcId="{1D319FA6-29D7-4D5B-BBE8-ED9B75AAFD56}" destId="{5111F31D-8822-499D-9456-95ACD2717FAD}" srcOrd="5" destOrd="0" presId="urn:microsoft.com/office/officeart/2005/8/layout/orgChart1"/>
    <dgm:cxn modelId="{CD39AD73-1760-4C35-B568-64732373BA7E}" type="presParOf" srcId="{5111F31D-8822-499D-9456-95ACD2717FAD}" destId="{2B504192-C07E-4D42-A5BA-9FC379957CB4}" srcOrd="0" destOrd="0" presId="urn:microsoft.com/office/officeart/2005/8/layout/orgChart1"/>
    <dgm:cxn modelId="{BFC7EAF5-7D96-408D-B1B1-EBDFDD307311}" type="presParOf" srcId="{2B504192-C07E-4D42-A5BA-9FC379957CB4}" destId="{52A3690B-92F9-446D-A987-29A81372D817}" srcOrd="0" destOrd="0" presId="urn:microsoft.com/office/officeart/2005/8/layout/orgChart1"/>
    <dgm:cxn modelId="{5CDD2852-AF46-41F1-92AB-5775335B70CA}" type="presParOf" srcId="{2B504192-C07E-4D42-A5BA-9FC379957CB4}" destId="{94F23787-BFF5-4AFB-8159-A979ABD9B7DE}" srcOrd="1" destOrd="0" presId="urn:microsoft.com/office/officeart/2005/8/layout/orgChart1"/>
    <dgm:cxn modelId="{CE391E86-8B24-4439-AE3A-91C22415B185}" type="presParOf" srcId="{5111F31D-8822-499D-9456-95ACD2717FAD}" destId="{E86385FF-735B-4B7B-98FE-EBFEBB5E9E94}" srcOrd="1" destOrd="0" presId="urn:microsoft.com/office/officeart/2005/8/layout/orgChart1"/>
    <dgm:cxn modelId="{D7FAC4B3-EDBF-41DD-9802-0634E3932F56}" type="presParOf" srcId="{5111F31D-8822-499D-9456-95ACD2717FAD}" destId="{696CA66E-2747-4192-BDE4-4762BEFCF062}" srcOrd="2" destOrd="0" presId="urn:microsoft.com/office/officeart/2005/8/layout/orgChart1"/>
    <dgm:cxn modelId="{AEC0FF1A-97AE-4EA4-AF91-A235AC94DA45}" type="presParOf" srcId="{6C2A31CB-1293-4A09-A0E4-AF6FF33EFFE3}" destId="{828E4782-2882-4039-818E-8F1A19B647F3}" srcOrd="2" destOrd="0" presId="urn:microsoft.com/office/officeart/2005/8/layout/orgChart1"/>
    <dgm:cxn modelId="{39C6B84A-91C8-4C6C-BFCF-44334B30AEB6}" type="presParOf" srcId="{828E4782-2882-4039-818E-8F1A19B647F3}" destId="{02E54A0B-69DB-4745-A93C-33A8F1E6B097}" srcOrd="0" destOrd="0" presId="urn:microsoft.com/office/officeart/2005/8/layout/orgChart1"/>
    <dgm:cxn modelId="{AFD1BF34-E96B-47E4-8D9F-BBD5BD8447CF}" type="presParOf" srcId="{828E4782-2882-4039-818E-8F1A19B647F3}" destId="{F1D42E61-2C53-4795-A6C7-6637FCEEFF77}" srcOrd="1" destOrd="0" presId="urn:microsoft.com/office/officeart/2005/8/layout/orgChart1"/>
    <dgm:cxn modelId="{E0F1CA70-72C4-434F-8DDA-A1B3E3AF7B93}" type="presParOf" srcId="{F1D42E61-2C53-4795-A6C7-6637FCEEFF77}" destId="{A6C7CC74-CEBD-4B04-AA8B-BB27536ECDE6}" srcOrd="0" destOrd="0" presId="urn:microsoft.com/office/officeart/2005/8/layout/orgChart1"/>
    <dgm:cxn modelId="{D406B65C-7B1B-407A-B62D-A726049F8409}" type="presParOf" srcId="{A6C7CC74-CEBD-4B04-AA8B-BB27536ECDE6}" destId="{0807BA19-02FE-4B38-AC97-84BE053EDA17}" srcOrd="0" destOrd="0" presId="urn:microsoft.com/office/officeart/2005/8/layout/orgChart1"/>
    <dgm:cxn modelId="{34FE9DD7-7C40-432E-8B83-9BA6A4757A17}" type="presParOf" srcId="{A6C7CC74-CEBD-4B04-AA8B-BB27536ECDE6}" destId="{B6BA8140-080B-441C-B00B-243270B53209}" srcOrd="1" destOrd="0" presId="urn:microsoft.com/office/officeart/2005/8/layout/orgChart1"/>
    <dgm:cxn modelId="{69DA7CA9-216D-41AF-AC21-3AACC431D670}" type="presParOf" srcId="{F1D42E61-2C53-4795-A6C7-6637FCEEFF77}" destId="{4B4C1C90-F583-4189-B04D-47F143B158A1}" srcOrd="1" destOrd="0" presId="urn:microsoft.com/office/officeart/2005/8/layout/orgChart1"/>
    <dgm:cxn modelId="{6307AB7E-B1AE-4BB7-BE96-6E0625045F68}" type="presParOf" srcId="{F1D42E61-2C53-4795-A6C7-6637FCEEFF77}" destId="{EF45CF34-17D2-4975-8B68-874F7706208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E54A0B-69DB-4745-A93C-33A8F1E6B097}">
      <dsp:nvSpPr>
        <dsp:cNvPr id="0" name=""/>
        <dsp:cNvSpPr/>
      </dsp:nvSpPr>
      <dsp:spPr>
        <a:xfrm>
          <a:off x="1908658" y="1909914"/>
          <a:ext cx="1126173" cy="91440"/>
        </a:xfrm>
        <a:custGeom>
          <a:avLst/>
          <a:gdLst/>
          <a:ahLst/>
          <a:cxnLst/>
          <a:rect l="0" t="0" r="0" b="0"/>
          <a:pathLst>
            <a:path>
              <a:moveTo>
                <a:pt x="1126173" y="45720"/>
              </a:moveTo>
              <a:lnTo>
                <a:pt x="1126173" y="122085"/>
              </a:lnTo>
              <a:lnTo>
                <a:pt x="0" y="122085"/>
              </a:lnTo>
            </a:path>
          </a:pathLst>
        </a:custGeom>
        <a:noFill/>
        <a:ln w="1397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9B2279-2C45-460D-83CE-294F6C0F81DF}">
      <dsp:nvSpPr>
        <dsp:cNvPr id="0" name=""/>
        <dsp:cNvSpPr/>
      </dsp:nvSpPr>
      <dsp:spPr>
        <a:xfrm>
          <a:off x="3034832" y="1955634"/>
          <a:ext cx="437667" cy="818614"/>
        </a:xfrm>
        <a:custGeom>
          <a:avLst/>
          <a:gdLst/>
          <a:ahLst/>
          <a:cxnLst/>
          <a:rect l="0" t="0" r="0" b="0"/>
          <a:pathLst>
            <a:path>
              <a:moveTo>
                <a:pt x="0" y="0"/>
              </a:moveTo>
              <a:lnTo>
                <a:pt x="0" y="693766"/>
              </a:lnTo>
              <a:lnTo>
                <a:pt x="437667" y="693766"/>
              </a:lnTo>
              <a:lnTo>
                <a:pt x="437667" y="818614"/>
              </a:lnTo>
            </a:path>
          </a:pathLst>
        </a:custGeom>
        <a:noFill/>
        <a:ln w="1397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91C820-AEFB-40F4-B1D9-6AFE82C2A897}">
      <dsp:nvSpPr>
        <dsp:cNvPr id="0" name=""/>
        <dsp:cNvSpPr/>
      </dsp:nvSpPr>
      <dsp:spPr>
        <a:xfrm>
          <a:off x="2033506" y="1955634"/>
          <a:ext cx="1001325" cy="623316"/>
        </a:xfrm>
        <a:custGeom>
          <a:avLst/>
          <a:gdLst/>
          <a:ahLst/>
          <a:cxnLst/>
          <a:rect l="0" t="0" r="0" b="0"/>
          <a:pathLst>
            <a:path>
              <a:moveTo>
                <a:pt x="1001325" y="0"/>
              </a:moveTo>
              <a:lnTo>
                <a:pt x="1001325" y="498469"/>
              </a:lnTo>
              <a:lnTo>
                <a:pt x="0" y="498469"/>
              </a:lnTo>
              <a:lnTo>
                <a:pt x="0" y="623316"/>
              </a:lnTo>
            </a:path>
          </a:pathLst>
        </a:custGeom>
        <a:noFill/>
        <a:ln w="1397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83BAF5-6FDA-4986-A579-0E3C5EC70EAF}">
      <dsp:nvSpPr>
        <dsp:cNvPr id="0" name=""/>
        <dsp:cNvSpPr/>
      </dsp:nvSpPr>
      <dsp:spPr>
        <a:xfrm>
          <a:off x="594785" y="1955634"/>
          <a:ext cx="2440046" cy="623316"/>
        </a:xfrm>
        <a:custGeom>
          <a:avLst/>
          <a:gdLst/>
          <a:ahLst/>
          <a:cxnLst/>
          <a:rect l="0" t="0" r="0" b="0"/>
          <a:pathLst>
            <a:path>
              <a:moveTo>
                <a:pt x="2440046" y="0"/>
              </a:moveTo>
              <a:lnTo>
                <a:pt x="2440046" y="498469"/>
              </a:lnTo>
              <a:lnTo>
                <a:pt x="0" y="498469"/>
              </a:lnTo>
              <a:lnTo>
                <a:pt x="0" y="623316"/>
              </a:lnTo>
            </a:path>
          </a:pathLst>
        </a:custGeom>
        <a:noFill/>
        <a:ln w="1397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FA1810-CE85-4C5B-BA42-0EDF4F5AB4C1}">
      <dsp:nvSpPr>
        <dsp:cNvPr id="0" name=""/>
        <dsp:cNvSpPr/>
      </dsp:nvSpPr>
      <dsp:spPr>
        <a:xfrm>
          <a:off x="2440319" y="1361122"/>
          <a:ext cx="1189025" cy="594512"/>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a:outerShdw blurRad="50800" dist="25400" dir="5400000" rotWithShape="0">
            <a:srgbClr val="000000">
              <a:alpha val="7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a-IR" sz="2000" kern="1200" dirty="0" smtClean="0"/>
            <a:t>ته مانده</a:t>
          </a:r>
          <a:endParaRPr lang="en-US" sz="2000" kern="1200" dirty="0"/>
        </a:p>
      </dsp:txBody>
      <dsp:txXfrm>
        <a:off x="2440319" y="1361122"/>
        <a:ext cx="1189025" cy="594512"/>
      </dsp:txXfrm>
    </dsp:sp>
    <dsp:sp modelId="{73CBBBCD-CE17-45D8-814F-F093D738F733}">
      <dsp:nvSpPr>
        <dsp:cNvPr id="0" name=""/>
        <dsp:cNvSpPr/>
      </dsp:nvSpPr>
      <dsp:spPr>
        <a:xfrm>
          <a:off x="273" y="2578951"/>
          <a:ext cx="1189025" cy="594512"/>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a:outerShdw blurRad="50800" dist="25400" dir="5400000" rotWithShape="0">
            <a:srgbClr val="000000">
              <a:alpha val="7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a-IR" sz="2000" kern="1200" dirty="0" smtClean="0"/>
            <a:t>کک نفت</a:t>
          </a:r>
          <a:endParaRPr lang="en-US" sz="2000" kern="1200" dirty="0"/>
        </a:p>
      </dsp:txBody>
      <dsp:txXfrm>
        <a:off x="273" y="2578951"/>
        <a:ext cx="1189025" cy="594512"/>
      </dsp:txXfrm>
    </dsp:sp>
    <dsp:sp modelId="{04BCA1A4-C1C2-4B38-BB5A-850335C439D3}">
      <dsp:nvSpPr>
        <dsp:cNvPr id="0" name=""/>
        <dsp:cNvSpPr/>
      </dsp:nvSpPr>
      <dsp:spPr>
        <a:xfrm>
          <a:off x="1438993" y="2578951"/>
          <a:ext cx="1189025" cy="594512"/>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a:outerShdw blurRad="50800" dist="25400" dir="5400000" rotWithShape="0">
            <a:srgbClr val="000000">
              <a:alpha val="7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a-IR" sz="2000" kern="1200" dirty="0" smtClean="0"/>
            <a:t>قیر</a:t>
          </a:r>
          <a:endParaRPr lang="en-US" sz="2000" kern="1200" dirty="0"/>
        </a:p>
      </dsp:txBody>
      <dsp:txXfrm>
        <a:off x="1438993" y="2578951"/>
        <a:ext cx="1189025" cy="594512"/>
      </dsp:txXfrm>
    </dsp:sp>
    <dsp:sp modelId="{52A3690B-92F9-446D-A987-29A81372D817}">
      <dsp:nvSpPr>
        <dsp:cNvPr id="0" name=""/>
        <dsp:cNvSpPr/>
      </dsp:nvSpPr>
      <dsp:spPr>
        <a:xfrm>
          <a:off x="2877987" y="2774249"/>
          <a:ext cx="1189025" cy="594512"/>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a:outerShdw blurRad="50800" dist="25400" dir="5400000" rotWithShape="0">
            <a:srgbClr val="000000">
              <a:alpha val="7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a-IR" sz="2000" kern="1200" dirty="0" smtClean="0"/>
            <a:t>سوخت کشتی</a:t>
          </a:r>
          <a:endParaRPr lang="en-US" sz="2000" kern="1200" dirty="0"/>
        </a:p>
      </dsp:txBody>
      <dsp:txXfrm>
        <a:off x="2877987" y="2774249"/>
        <a:ext cx="1189025" cy="594512"/>
      </dsp:txXfrm>
    </dsp:sp>
    <dsp:sp modelId="{0807BA19-02FE-4B38-AC97-84BE053EDA17}">
      <dsp:nvSpPr>
        <dsp:cNvPr id="0" name=""/>
        <dsp:cNvSpPr/>
      </dsp:nvSpPr>
      <dsp:spPr>
        <a:xfrm>
          <a:off x="719633" y="1734743"/>
          <a:ext cx="1189025" cy="594512"/>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a:outerShdw blurRad="50800" dist="25400" dir="5400000" rotWithShape="0">
            <a:srgbClr val="000000">
              <a:alpha val="70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a-IR" sz="2000" kern="1200" dirty="0" smtClean="0"/>
            <a:t>روغن روان کننده</a:t>
          </a:r>
          <a:endParaRPr lang="en-US" sz="2000" kern="1200" dirty="0"/>
        </a:p>
      </dsp:txBody>
      <dsp:txXfrm>
        <a:off x="719633" y="1734743"/>
        <a:ext cx="1189025" cy="59451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11" descr="9_02.jpg"/>
          <p:cNvPicPr preferRelativeResize="0">
            <a:picLocks/>
          </p:cNvPicPr>
          <p:nvPr/>
        </p:nvPicPr>
        <p:blipFill>
          <a:blip r:embed="rId2">
            <a:duotone>
              <a:schemeClr val="accent1">
                <a:shade val="45000"/>
                <a:satMod val="135000"/>
              </a:schemeClr>
              <a:prstClr val="white"/>
            </a:duotone>
          </a:blip>
          <a:stretch>
            <a:fillRect/>
          </a:stretch>
        </p:blipFill>
        <p:spPr>
          <a:xfrm>
            <a:off x="7754112" y="0"/>
            <a:ext cx="73152" cy="6858000"/>
          </a:xfrm>
          <a:prstGeom prst="rect">
            <a:avLst/>
          </a:prstGeom>
        </p:spPr>
      </p:pic>
      <p:pic>
        <p:nvPicPr>
          <p:cNvPr id="7" name="Picture 6" descr="1_05.jpg"/>
          <p:cNvPicPr>
            <a:picLocks noChangeAspect="1"/>
          </p:cNvPicPr>
          <p:nvPr/>
        </p:nvPicPr>
        <p:blipFill>
          <a:blip r:embed="rId3"/>
          <a:stretch>
            <a:fillRect/>
          </a:stretch>
        </p:blipFill>
        <p:spPr>
          <a:xfrm>
            <a:off x="7810500" y="0"/>
            <a:ext cx="1333500" cy="6858000"/>
          </a:xfrm>
          <a:prstGeom prst="rect">
            <a:avLst/>
          </a:prstGeom>
        </p:spPr>
      </p:pic>
      <p:grpSp>
        <p:nvGrpSpPr>
          <p:cNvPr id="4" name="Group 17"/>
          <p:cNvGrpSpPr/>
          <p:nvPr/>
        </p:nvGrpSpPr>
        <p:grpSpPr>
          <a:xfrm>
            <a:off x="0" y="6630352"/>
            <a:ext cx="9144000" cy="228600"/>
            <a:chOff x="0" y="6582727"/>
            <a:chExt cx="9144000" cy="228600"/>
          </a:xfrm>
        </p:grpSpPr>
        <p:sp>
          <p:nvSpPr>
            <p:cNvPr id="10" name="Rectangle 9"/>
            <p:cNvSpPr/>
            <p:nvPr/>
          </p:nvSpPr>
          <p:spPr>
            <a:xfrm>
              <a:off x="7813040" y="6582727"/>
              <a:ext cx="1330960" cy="228600"/>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34101" y="6582727"/>
              <a:ext cx="1609724"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6582727"/>
              <a:ext cx="6096000" cy="2286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457200" y="1371600"/>
            <a:ext cx="6781800" cy="1069975"/>
          </a:xfrm>
        </p:spPr>
        <p:txBody>
          <a:bodyPr bIns="0" anchor="b" anchorCtr="0">
            <a:noAutofit/>
          </a:bodyPr>
          <a:lstStyle>
            <a:lvl1pPr>
              <a:defRPr sz="4200" baseline="0"/>
            </a:lvl1pPr>
          </a:lstStyle>
          <a:p>
            <a:r>
              <a:rPr lang="en-US" smtClean="0"/>
              <a:t>Click to edit Master title style</a:t>
            </a:r>
            <a:endParaRPr lang="en-US" dirty="0"/>
          </a:p>
        </p:txBody>
      </p:sp>
      <p:sp>
        <p:nvSpPr>
          <p:cNvPr id="3" name="Subtitle 2"/>
          <p:cNvSpPr>
            <a:spLocks noGrp="1"/>
          </p:cNvSpPr>
          <p:nvPr>
            <p:ph type="subTitle" idx="1"/>
          </p:nvPr>
        </p:nvSpPr>
        <p:spPr>
          <a:xfrm>
            <a:off x="457200" y="2438400"/>
            <a:ext cx="6781800" cy="762000"/>
          </a:xfrm>
        </p:spPr>
        <p:txBody>
          <a:bodyPr lIns="0" tIns="0" rIns="0">
            <a:normAutofit/>
          </a:bodyPr>
          <a:lstStyle>
            <a:lvl1pPr marL="0" indent="0" algn="l">
              <a:buNone/>
              <a:defRPr sz="24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9" name="Date Placeholder 18"/>
          <p:cNvSpPr>
            <a:spLocks noGrp="1"/>
          </p:cNvSpPr>
          <p:nvPr>
            <p:ph type="dt" sz="half" idx="10"/>
          </p:nvPr>
        </p:nvSpPr>
        <p:spPr>
          <a:xfrm>
            <a:off x="6210300" y="6610350"/>
            <a:ext cx="1524000" cy="228600"/>
          </a:xfrm>
        </p:spPr>
        <p:txBody>
          <a:bodyPr/>
          <a:lstStyle/>
          <a:p>
            <a:fld id="{58CB5C2A-E9DF-43F8-8567-5330F92FC7BF}" type="datetimeFigureOut">
              <a:rPr lang="en-US" smtClean="0"/>
              <a:t>11/15/2016</a:t>
            </a:fld>
            <a:endParaRPr lang="en-US"/>
          </a:p>
        </p:txBody>
      </p:sp>
      <p:sp>
        <p:nvSpPr>
          <p:cNvPr id="20" name="Slide Number Placeholder 19"/>
          <p:cNvSpPr>
            <a:spLocks noGrp="1"/>
          </p:cNvSpPr>
          <p:nvPr>
            <p:ph type="sldNum" sz="quarter" idx="11"/>
          </p:nvPr>
        </p:nvSpPr>
        <p:spPr>
          <a:xfrm>
            <a:off x="7924800" y="6610350"/>
            <a:ext cx="1198880" cy="228600"/>
          </a:xfrm>
        </p:spPr>
        <p:txBody>
          <a:bodyPr/>
          <a:lstStyle/>
          <a:p>
            <a:fld id="{2D7980B3-3620-441E-BC55-EA5C54927FEC}" type="slidenum">
              <a:rPr lang="en-US" smtClean="0"/>
              <a:t>‹#›</a:t>
            </a:fld>
            <a:endParaRPr lang="en-US"/>
          </a:p>
        </p:txBody>
      </p:sp>
      <p:sp>
        <p:nvSpPr>
          <p:cNvPr id="21" name="Footer Placeholder 20"/>
          <p:cNvSpPr>
            <a:spLocks noGrp="1"/>
          </p:cNvSpPr>
          <p:nvPr>
            <p:ph type="ftr" sz="quarter" idx="12"/>
          </p:nvPr>
        </p:nvSpPr>
        <p:spPr>
          <a:xfrm>
            <a:off x="457200" y="6611112"/>
            <a:ext cx="5600700" cy="228600"/>
          </a:xfrm>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Date Placeholder 21"/>
          <p:cNvSpPr>
            <a:spLocks noGrp="1"/>
          </p:cNvSpPr>
          <p:nvPr>
            <p:ph type="dt" sz="half" idx="10"/>
          </p:nvPr>
        </p:nvSpPr>
        <p:spPr/>
        <p:txBody>
          <a:bodyPr/>
          <a:lstStyle/>
          <a:p>
            <a:fld id="{58CB5C2A-E9DF-43F8-8567-5330F92FC7BF}" type="datetimeFigureOut">
              <a:rPr lang="en-US" smtClean="0"/>
              <a:t>11/15/2016</a:t>
            </a:fld>
            <a:endParaRPr lang="en-US"/>
          </a:p>
        </p:txBody>
      </p:sp>
      <p:sp>
        <p:nvSpPr>
          <p:cNvPr id="23" name="Slide Number Placeholder 22"/>
          <p:cNvSpPr>
            <a:spLocks noGrp="1"/>
          </p:cNvSpPr>
          <p:nvPr>
            <p:ph type="sldNum" sz="quarter" idx="11"/>
          </p:nvPr>
        </p:nvSpPr>
        <p:spPr/>
        <p:txBody>
          <a:bodyPr/>
          <a:lstStyle/>
          <a:p>
            <a:fld id="{2D7980B3-3620-441E-BC55-EA5C54927FEC}"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9085"/>
            <a:ext cx="2057400" cy="553707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585216"/>
            <a:ext cx="6019800" cy="55412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4" name="Group 10"/>
          <p:cNvGrpSpPr/>
          <p:nvPr/>
        </p:nvGrpSpPr>
        <p:grpSpPr>
          <a:xfrm>
            <a:off x="0" y="6631305"/>
            <a:ext cx="9144000" cy="228600"/>
            <a:chOff x="0" y="6583680"/>
            <a:chExt cx="9144000" cy="228600"/>
          </a:xfrm>
        </p:grpSpPr>
        <p:sp>
          <p:nvSpPr>
            <p:cNvPr id="12" name="Rectangle 1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Date Placeholder 21"/>
          <p:cNvSpPr>
            <a:spLocks noGrp="1"/>
          </p:cNvSpPr>
          <p:nvPr>
            <p:ph type="dt" sz="half" idx="10"/>
          </p:nvPr>
        </p:nvSpPr>
        <p:spPr/>
        <p:txBody>
          <a:bodyPr/>
          <a:lstStyle/>
          <a:p>
            <a:fld id="{58CB5C2A-E9DF-43F8-8567-5330F92FC7BF}" type="datetimeFigureOut">
              <a:rPr lang="en-US" smtClean="0"/>
              <a:t>11/15/2016</a:t>
            </a:fld>
            <a:endParaRPr lang="en-US"/>
          </a:p>
        </p:txBody>
      </p:sp>
      <p:sp>
        <p:nvSpPr>
          <p:cNvPr id="23" name="Slide Number Placeholder 22"/>
          <p:cNvSpPr>
            <a:spLocks noGrp="1"/>
          </p:cNvSpPr>
          <p:nvPr>
            <p:ph type="sldNum" sz="quarter" idx="11"/>
          </p:nvPr>
        </p:nvSpPr>
        <p:spPr/>
        <p:txBody>
          <a:bodyPr/>
          <a:lstStyle/>
          <a:p>
            <a:fld id="{2D7980B3-3620-441E-BC55-EA5C54927FEC}"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pic>
        <p:nvPicPr>
          <p:cNvPr id="11" name="Picture 10"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4" name="Picture 13" descr="2_01.jpg"/>
          <p:cNvPicPr>
            <a:picLocks noChangeAspect="1"/>
          </p:cNvPicPr>
          <p:nvPr/>
        </p:nvPicPr>
        <p:blipFill>
          <a:blip r:embed="rId3"/>
          <a:stretch>
            <a:fillRect/>
          </a:stretch>
        </p:blipFill>
        <p:spPr>
          <a:xfrm>
            <a:off x="0" y="0"/>
            <a:ext cx="9144000" cy="40386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20"/>
          <p:cNvGrpSpPr/>
          <p:nvPr/>
        </p:nvGrpSpPr>
        <p:grpSpPr>
          <a:xfrm>
            <a:off x="0" y="6631305"/>
            <a:ext cx="9144000" cy="228600"/>
            <a:chOff x="0" y="6583680"/>
            <a:chExt cx="9144000" cy="228600"/>
          </a:xfrm>
        </p:grpSpPr>
        <p:sp>
          <p:nvSpPr>
            <p:cNvPr id="32" name="Rectangle 31"/>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Picture 12" descr="bar_06.png"/>
          <p:cNvPicPr>
            <a:picLocks noChangeAspect="1"/>
          </p:cNvPicPr>
          <p:nvPr/>
        </p:nvPicPr>
        <p:blipFill>
          <a:blip r:embed="rId2">
            <a:duotone>
              <a:schemeClr val="accent2">
                <a:shade val="45000"/>
                <a:satMod val="135000"/>
              </a:schemeClr>
              <a:prstClr val="white"/>
            </a:duotone>
          </a:blip>
          <a:stretch>
            <a:fillRect/>
          </a:stretch>
        </p:blipFill>
        <p:spPr>
          <a:xfrm>
            <a:off x="0" y="403860"/>
            <a:ext cx="9144000" cy="53340"/>
          </a:xfrm>
          <a:prstGeom prst="rect">
            <a:avLst/>
          </a:prstGeom>
        </p:spPr>
      </p:pic>
      <p:pic>
        <p:nvPicPr>
          <p:cNvPr id="10" name="Picture 9" descr="2_01.jpg"/>
          <p:cNvPicPr>
            <a:picLocks noChangeAspect="1"/>
          </p:cNvPicPr>
          <p:nvPr/>
        </p:nvPicPr>
        <p:blipFill>
          <a:blip r:embed="rId3"/>
          <a:stretch>
            <a:fillRect/>
          </a:stretch>
        </p:blipFill>
        <p:spPr>
          <a:xfrm>
            <a:off x="0" y="0"/>
            <a:ext cx="9144000" cy="40386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16"/>
          <p:cNvSpPr>
            <a:spLocks noGrp="1"/>
          </p:cNvSpPr>
          <p:nvPr>
            <p:ph type="dt" sz="half" idx="10"/>
          </p:nvPr>
        </p:nvSpPr>
        <p:spPr/>
        <p:txBody>
          <a:bodyPr/>
          <a:lstStyle/>
          <a:p>
            <a:fld id="{58CB5C2A-E9DF-43F8-8567-5330F92FC7BF}" type="datetimeFigureOut">
              <a:rPr lang="en-US" smtClean="0"/>
              <a:t>11/15/2016</a:t>
            </a:fld>
            <a:endParaRPr lang="en-US"/>
          </a:p>
        </p:txBody>
      </p:sp>
      <p:sp>
        <p:nvSpPr>
          <p:cNvPr id="18" name="Slide Number Placeholder 17"/>
          <p:cNvSpPr>
            <a:spLocks noGrp="1"/>
          </p:cNvSpPr>
          <p:nvPr>
            <p:ph type="sldNum" sz="quarter" idx="11"/>
          </p:nvPr>
        </p:nvSpPr>
        <p:spPr/>
        <p:txBody>
          <a:bodyPr/>
          <a:lstStyle/>
          <a:p>
            <a:fld id="{2D7980B3-3620-441E-BC55-EA5C54927FEC}" type="slidenum">
              <a:rPr lang="en-US" smtClean="0"/>
              <a:t>‹#›</a:t>
            </a:fld>
            <a:endParaRPr lang="en-US"/>
          </a:p>
        </p:txBody>
      </p:sp>
      <p:sp>
        <p:nvSpPr>
          <p:cNvPr id="20" name="Footer Placeholder 19"/>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22"/>
          <p:cNvGrpSpPr/>
          <p:nvPr/>
        </p:nvGrpSpPr>
        <p:grpSpPr>
          <a:xfrm>
            <a:off x="1438274" y="6629400"/>
            <a:ext cx="7705726" cy="228600"/>
            <a:chOff x="1438274" y="6629400"/>
            <a:chExt cx="7705726" cy="228600"/>
          </a:xfrm>
        </p:grpSpPr>
        <p:sp>
          <p:nvSpPr>
            <p:cNvPr id="27" name="Rectangle 26"/>
            <p:cNvSpPr/>
            <p:nvPr/>
          </p:nvSpPr>
          <p:spPr>
            <a:xfrm>
              <a:off x="8763000" y="662940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7142480" y="662940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438274" y="6629400"/>
              <a:ext cx="5663565"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1752600" y="5245101"/>
            <a:ext cx="6934199" cy="1155700"/>
          </a:xfrm>
        </p:spPr>
        <p:txBody>
          <a:bodyPr anchor="t">
            <a:normAutofit/>
          </a:bodyPr>
          <a:lstStyle>
            <a:lvl1pPr algn="r">
              <a:defRPr sz="4200" b="0" i="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52600" y="4114800"/>
            <a:ext cx="6934199" cy="1130300"/>
          </a:xfrm>
        </p:spPr>
        <p:txBody>
          <a:bodyPr anchor="b">
            <a:normAutofit/>
          </a:bodyPr>
          <a:lstStyle>
            <a:lvl1pPr marL="0" indent="0" algn="r">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10" name="Picture 9" descr="9_01.jpg"/>
          <p:cNvPicPr>
            <a:picLocks noChangeAspect="1"/>
          </p:cNvPicPr>
          <p:nvPr/>
        </p:nvPicPr>
        <p:blipFill>
          <a:blip r:embed="rId2"/>
          <a:stretch>
            <a:fillRect/>
          </a:stretch>
        </p:blipFill>
        <p:spPr>
          <a:xfrm>
            <a:off x="0" y="0"/>
            <a:ext cx="1363980" cy="6858000"/>
          </a:xfrm>
          <a:prstGeom prst="rect">
            <a:avLst/>
          </a:prstGeom>
        </p:spPr>
      </p:pic>
      <p:sp>
        <p:nvSpPr>
          <p:cNvPr id="24" name="Date Placeholder 23"/>
          <p:cNvSpPr>
            <a:spLocks noGrp="1"/>
          </p:cNvSpPr>
          <p:nvPr>
            <p:ph type="dt" sz="half" idx="10"/>
          </p:nvPr>
        </p:nvSpPr>
        <p:spPr>
          <a:xfrm>
            <a:off x="7162800" y="6610350"/>
            <a:ext cx="1524000" cy="246888"/>
          </a:xfrm>
        </p:spPr>
        <p:txBody>
          <a:bodyPr/>
          <a:lstStyle/>
          <a:p>
            <a:fld id="{58CB5C2A-E9DF-43F8-8567-5330F92FC7BF}" type="datetimeFigureOut">
              <a:rPr lang="en-US" smtClean="0"/>
              <a:t>11/15/2016</a:t>
            </a:fld>
            <a:endParaRPr lang="en-US"/>
          </a:p>
        </p:txBody>
      </p:sp>
      <p:sp>
        <p:nvSpPr>
          <p:cNvPr id="25" name="Slide Number Placeholder 24"/>
          <p:cNvSpPr>
            <a:spLocks noGrp="1"/>
          </p:cNvSpPr>
          <p:nvPr>
            <p:ph type="sldNum" sz="quarter" idx="11"/>
          </p:nvPr>
        </p:nvSpPr>
        <p:spPr>
          <a:xfrm>
            <a:off x="8742680" y="6610350"/>
            <a:ext cx="381000" cy="246888"/>
          </a:xfrm>
        </p:spPr>
        <p:txBody>
          <a:bodyPr/>
          <a:lstStyle/>
          <a:p>
            <a:fld id="{2D7980B3-3620-441E-BC55-EA5C54927FEC}" type="slidenum">
              <a:rPr lang="en-US" smtClean="0"/>
              <a:t>‹#›</a:t>
            </a:fld>
            <a:endParaRPr lang="en-US"/>
          </a:p>
        </p:txBody>
      </p:sp>
      <p:sp>
        <p:nvSpPr>
          <p:cNvPr id="26" name="Footer Placeholder 25"/>
          <p:cNvSpPr>
            <a:spLocks noGrp="1"/>
          </p:cNvSpPr>
          <p:nvPr>
            <p:ph type="ftr" sz="quarter" idx="12"/>
          </p:nvPr>
        </p:nvSpPr>
        <p:spPr>
          <a:xfrm>
            <a:off x="1524000" y="6610350"/>
            <a:ext cx="5562600" cy="247650"/>
          </a:xfrm>
        </p:spPr>
        <p:txBody>
          <a:bodyPr/>
          <a:lstStyle/>
          <a:p>
            <a:endParaRPr lang="en-US"/>
          </a:p>
        </p:txBody>
      </p:sp>
      <p:pic>
        <p:nvPicPr>
          <p:cNvPr id="20" name="Picture 19" descr="vert_bar_02.png"/>
          <p:cNvPicPr preferRelativeResize="0">
            <a:picLocks/>
          </p:cNvPicPr>
          <p:nvPr/>
        </p:nvPicPr>
        <p:blipFill>
          <a:blip r:embed="rId3">
            <a:duotone>
              <a:schemeClr val="accent3">
                <a:shade val="45000"/>
                <a:satMod val="135000"/>
              </a:schemeClr>
              <a:prstClr val="white"/>
            </a:duotone>
          </a:blip>
          <a:stretch>
            <a:fillRect/>
          </a:stretch>
        </p:blipFill>
        <p:spPr>
          <a:xfrm>
            <a:off x="1362456" y="0"/>
            <a:ext cx="73152"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3" name="Picture 12" descr="bar_06.png"/>
          <p:cNvPicPr>
            <a:picLocks noChangeAspect="1"/>
          </p:cNvPicPr>
          <p:nvPr/>
        </p:nvPicPr>
        <p:blipFill>
          <a:blip r:embed="rId2">
            <a:duotone>
              <a:schemeClr val="accent4">
                <a:shade val="45000"/>
                <a:satMod val="135000"/>
              </a:schemeClr>
              <a:prstClr val="white"/>
            </a:duotone>
          </a:blip>
          <a:stretch>
            <a:fillRect/>
          </a:stretch>
        </p:blipFill>
        <p:spPr>
          <a:xfrm>
            <a:off x="0" y="403860"/>
            <a:ext cx="9144000" cy="5334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a:p>
        </p:txBody>
      </p:sp>
      <p:pic>
        <p:nvPicPr>
          <p:cNvPr id="12" name="Picture 11" descr="3_01.jpg"/>
          <p:cNvPicPr>
            <a:picLocks noChangeAspect="1"/>
          </p:cNvPicPr>
          <p:nvPr/>
        </p:nvPicPr>
        <p:blipFill>
          <a:blip r:embed="rId3"/>
          <a:stretch>
            <a:fillRect/>
          </a:stretch>
        </p:blipFill>
        <p:spPr>
          <a:xfrm>
            <a:off x="0" y="0"/>
            <a:ext cx="9144000" cy="403860"/>
          </a:xfrm>
          <a:prstGeom prst="rect">
            <a:avLst/>
          </a:prstGeom>
        </p:spPr>
      </p:pic>
      <p:sp>
        <p:nvSpPr>
          <p:cNvPr id="14" name="Content Placeholder 13"/>
          <p:cNvSpPr>
            <a:spLocks noGrp="1"/>
          </p:cNvSpPr>
          <p:nvPr>
            <p:ph sz="quarter" idx="13"/>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Content Placeholder 15"/>
          <p:cNvSpPr>
            <a:spLocks noGrp="1"/>
          </p:cNvSpPr>
          <p:nvPr>
            <p:ph sz="quarter" idx="14"/>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grpSp>
        <p:nvGrpSpPr>
          <p:cNvPr id="3" name="Group 14"/>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Date Placeholder 19"/>
          <p:cNvSpPr>
            <a:spLocks noGrp="1"/>
          </p:cNvSpPr>
          <p:nvPr>
            <p:ph type="dt" sz="half" idx="15"/>
          </p:nvPr>
        </p:nvSpPr>
        <p:spPr/>
        <p:txBody>
          <a:bodyPr/>
          <a:lstStyle/>
          <a:p>
            <a:fld id="{58CB5C2A-E9DF-43F8-8567-5330F92FC7BF}" type="datetimeFigureOut">
              <a:rPr lang="en-US" smtClean="0"/>
              <a:t>11/15/2016</a:t>
            </a:fld>
            <a:endParaRPr lang="en-US"/>
          </a:p>
        </p:txBody>
      </p:sp>
      <p:sp>
        <p:nvSpPr>
          <p:cNvPr id="21" name="Slide Number Placeholder 20"/>
          <p:cNvSpPr>
            <a:spLocks noGrp="1"/>
          </p:cNvSpPr>
          <p:nvPr>
            <p:ph type="sldNum" sz="quarter" idx="16"/>
          </p:nvPr>
        </p:nvSpPr>
        <p:spPr/>
        <p:txBody>
          <a:bodyPr/>
          <a:lstStyle/>
          <a:p>
            <a:fld id="{2D7980B3-3620-441E-BC55-EA5C54927FEC}" type="slidenum">
              <a:rPr lang="en-US" smtClean="0"/>
              <a:t>‹#›</a:t>
            </a:fld>
            <a:endParaRPr lang="en-US"/>
          </a:p>
        </p:txBody>
      </p:sp>
      <p:sp>
        <p:nvSpPr>
          <p:cNvPr id="22" name="Footer Placeholder 21"/>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pic>
        <p:nvPicPr>
          <p:cNvPr id="14" name="Picture 13" descr="4_01.jpg"/>
          <p:cNvPicPr>
            <a:picLocks noChangeAspect="1"/>
          </p:cNvPicPr>
          <p:nvPr/>
        </p:nvPicPr>
        <p:blipFill>
          <a:blip r:embed="rId2"/>
          <a:stretch>
            <a:fillRect/>
          </a:stretch>
        </p:blipFill>
        <p:spPr>
          <a:xfrm>
            <a:off x="0" y="0"/>
            <a:ext cx="9144000" cy="403860"/>
          </a:xfrm>
          <a:prstGeom prst="rect">
            <a:avLst/>
          </a:prstGeom>
        </p:spPr>
      </p:pic>
      <p:sp>
        <p:nvSpPr>
          <p:cNvPr id="15" name="Text Placeholder 2"/>
          <p:cNvSpPr>
            <a:spLocks noGrp="1"/>
          </p:cNvSpPr>
          <p:nvPr>
            <p:ph type="body" idx="13"/>
          </p:nvPr>
        </p:nvSpPr>
        <p:spPr>
          <a:xfrm>
            <a:off x="4648200" y="1981200"/>
            <a:ext cx="4040188" cy="411162"/>
          </a:xfrm>
        </p:spPr>
        <p:txBody>
          <a:bodyPr lIns="0" rIns="0" anchor="b">
            <a:noAutofit/>
          </a:bodyPr>
          <a:lstStyle>
            <a:lvl1pPr marL="0" indent="0">
              <a:lnSpc>
                <a:spcPct val="100000"/>
              </a:lnSpc>
              <a:buNone/>
              <a:defRPr sz="16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7" name="Content Placeholder 16"/>
          <p:cNvSpPr>
            <a:spLocks noGrp="1"/>
          </p:cNvSpPr>
          <p:nvPr>
            <p:ph sz="quarter" idx="14"/>
          </p:nvPr>
        </p:nvSpPr>
        <p:spPr>
          <a:xfrm>
            <a:off x="457200" y="24384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Content Placeholder 18"/>
          <p:cNvSpPr>
            <a:spLocks noGrp="1"/>
          </p:cNvSpPr>
          <p:nvPr>
            <p:ph sz="quarter" idx="15"/>
          </p:nvPr>
        </p:nvSpPr>
        <p:spPr>
          <a:xfrm>
            <a:off x="4648200" y="2438400"/>
            <a:ext cx="4038600" cy="3657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6" name="Picture 15" descr="bar_06.png"/>
          <p:cNvPicPr>
            <a:picLocks noChangeAspect="1"/>
          </p:cNvPicPr>
          <p:nvPr/>
        </p:nvPicPr>
        <p:blipFill>
          <a:blip r:embed="rId3">
            <a:duotone>
              <a:schemeClr val="accent5">
                <a:shade val="45000"/>
                <a:satMod val="135000"/>
              </a:schemeClr>
              <a:prstClr val="white"/>
            </a:duotone>
          </a:blip>
          <a:stretch>
            <a:fillRect/>
          </a:stretch>
        </p:blipFill>
        <p:spPr>
          <a:xfrm>
            <a:off x="0" y="403860"/>
            <a:ext cx="9144000" cy="53340"/>
          </a:xfrm>
          <a:prstGeom prst="rect">
            <a:avLst/>
          </a:prstGeom>
        </p:spPr>
      </p:pic>
      <p:grpSp>
        <p:nvGrpSpPr>
          <p:cNvPr id="4" name="Group 17"/>
          <p:cNvGrpSpPr/>
          <p:nvPr/>
        </p:nvGrpSpPr>
        <p:grpSpPr>
          <a:xfrm>
            <a:off x="0" y="6631305"/>
            <a:ext cx="9144000" cy="228600"/>
            <a:chOff x="0" y="6583680"/>
            <a:chExt cx="9144000" cy="228600"/>
          </a:xfrm>
        </p:grpSpPr>
        <p:sp>
          <p:nvSpPr>
            <p:cNvPr id="20" name="Rectangle 1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Date Placeholder 22"/>
          <p:cNvSpPr>
            <a:spLocks noGrp="1"/>
          </p:cNvSpPr>
          <p:nvPr>
            <p:ph type="dt" sz="half" idx="16"/>
          </p:nvPr>
        </p:nvSpPr>
        <p:spPr/>
        <p:txBody>
          <a:bodyPr/>
          <a:lstStyle/>
          <a:p>
            <a:fld id="{58CB5C2A-E9DF-43F8-8567-5330F92FC7BF}" type="datetimeFigureOut">
              <a:rPr lang="en-US" smtClean="0"/>
              <a:t>11/15/2016</a:t>
            </a:fld>
            <a:endParaRPr lang="en-US"/>
          </a:p>
        </p:txBody>
      </p:sp>
      <p:sp>
        <p:nvSpPr>
          <p:cNvPr id="24" name="Slide Number Placeholder 23"/>
          <p:cNvSpPr>
            <a:spLocks noGrp="1"/>
          </p:cNvSpPr>
          <p:nvPr>
            <p:ph type="sldNum" sz="quarter" idx="17"/>
          </p:nvPr>
        </p:nvSpPr>
        <p:spPr/>
        <p:txBody>
          <a:bodyPr/>
          <a:lstStyle/>
          <a:p>
            <a:fld id="{2D7980B3-3620-441E-BC55-EA5C54927FEC}" type="slidenum">
              <a:rPr lang="en-US" smtClean="0"/>
              <a:t>‹#›</a:t>
            </a:fld>
            <a:endParaRPr lang="en-US"/>
          </a:p>
        </p:txBody>
      </p:sp>
      <p:sp>
        <p:nvSpPr>
          <p:cNvPr id="25" name="Footer Placeholder 24"/>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10" name="Picture 9" descr="2_01.jpg"/>
          <p:cNvPicPr>
            <a:picLocks noChangeAspect="1"/>
          </p:cNvPicPr>
          <p:nvPr/>
        </p:nvPicPr>
        <p:blipFill>
          <a:blip r:embed="rId2"/>
          <a:stretch>
            <a:fillRect/>
          </a:stretch>
        </p:blipFill>
        <p:spPr>
          <a:xfrm>
            <a:off x="0" y="0"/>
            <a:ext cx="9144000" cy="403860"/>
          </a:xfrm>
          <a:prstGeom prst="rect">
            <a:avLst/>
          </a:prstGeom>
        </p:spPr>
      </p:pic>
      <p:pic>
        <p:nvPicPr>
          <p:cNvPr id="11" name="Picture 10" descr="bar_06.png"/>
          <p:cNvPicPr>
            <a:picLocks noChangeAspect="1"/>
          </p:cNvPicPr>
          <p:nvPr/>
        </p:nvPicPr>
        <p:blipFill>
          <a:blip r:embed="rId3">
            <a:duotone>
              <a:schemeClr val="accent6">
                <a:shade val="45000"/>
                <a:satMod val="135000"/>
              </a:schemeClr>
              <a:prstClr val="white"/>
            </a:duotone>
          </a:blip>
          <a:stretch>
            <a:fillRect/>
          </a:stretch>
        </p:blipFill>
        <p:spPr>
          <a:xfrm>
            <a:off x="0" y="403860"/>
            <a:ext cx="9144000" cy="53340"/>
          </a:xfrm>
          <a:prstGeom prst="rect">
            <a:avLst/>
          </a:prstGeom>
        </p:spPr>
      </p:pic>
      <p:grpSp>
        <p:nvGrpSpPr>
          <p:cNvPr id="3" name="Group 11"/>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Date Placeholder 15"/>
          <p:cNvSpPr>
            <a:spLocks noGrp="1"/>
          </p:cNvSpPr>
          <p:nvPr>
            <p:ph type="dt" sz="half" idx="10"/>
          </p:nvPr>
        </p:nvSpPr>
        <p:spPr/>
        <p:txBody>
          <a:bodyPr/>
          <a:lstStyle/>
          <a:p>
            <a:fld id="{58CB5C2A-E9DF-43F8-8567-5330F92FC7BF}" type="datetimeFigureOut">
              <a:rPr lang="en-US" smtClean="0"/>
              <a:t>11/15/2016</a:t>
            </a:fld>
            <a:endParaRPr lang="en-US"/>
          </a:p>
        </p:txBody>
      </p:sp>
      <p:sp>
        <p:nvSpPr>
          <p:cNvPr id="17" name="Slide Number Placeholder 16"/>
          <p:cNvSpPr>
            <a:spLocks noGrp="1"/>
          </p:cNvSpPr>
          <p:nvPr>
            <p:ph type="sldNum" sz="quarter" idx="11"/>
          </p:nvPr>
        </p:nvSpPr>
        <p:spPr/>
        <p:txBody>
          <a:bodyPr/>
          <a:lstStyle/>
          <a:p>
            <a:fld id="{2D7980B3-3620-441E-BC55-EA5C54927FEC}"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8"/>
          <p:cNvGrpSpPr/>
          <p:nvPr/>
        </p:nvGrpSpPr>
        <p:grpSpPr>
          <a:xfrm>
            <a:off x="0" y="6631305"/>
            <a:ext cx="9144000" cy="228600"/>
            <a:chOff x="0" y="6583680"/>
            <a:chExt cx="9144000" cy="228600"/>
          </a:xfrm>
        </p:grpSpPr>
        <p:sp>
          <p:nvSpPr>
            <p:cNvPr id="10" name="Rectangle 9"/>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Date Placeholder 12"/>
          <p:cNvSpPr>
            <a:spLocks noGrp="1"/>
          </p:cNvSpPr>
          <p:nvPr>
            <p:ph type="dt" sz="half" idx="10"/>
          </p:nvPr>
        </p:nvSpPr>
        <p:spPr/>
        <p:txBody>
          <a:bodyPr/>
          <a:lstStyle/>
          <a:p>
            <a:fld id="{58CB5C2A-E9DF-43F8-8567-5330F92FC7BF}" type="datetimeFigureOut">
              <a:rPr lang="en-US" smtClean="0"/>
              <a:t>11/15/2016</a:t>
            </a:fld>
            <a:endParaRPr lang="en-US"/>
          </a:p>
        </p:txBody>
      </p:sp>
      <p:sp>
        <p:nvSpPr>
          <p:cNvPr id="14" name="Slide Number Placeholder 13"/>
          <p:cNvSpPr>
            <a:spLocks noGrp="1"/>
          </p:cNvSpPr>
          <p:nvPr>
            <p:ph type="sldNum" sz="quarter" idx="11"/>
          </p:nvPr>
        </p:nvSpPr>
        <p:spPr/>
        <p:txBody>
          <a:bodyPr/>
          <a:lstStyle/>
          <a:p>
            <a:fld id="{2D7980B3-3620-441E-BC55-EA5C54927FEC}" type="slidenum">
              <a:rPr lang="en-US" smtClean="0"/>
              <a:t>‹#›</a:t>
            </a:fld>
            <a:endParaRPr lang="en-US"/>
          </a:p>
        </p:txBody>
      </p:sp>
      <p:sp>
        <p:nvSpPr>
          <p:cNvPr id="22" name="Footer Placeholder 21"/>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3_01.jpg"/>
          <p:cNvPicPr>
            <a:picLocks noChangeAspect="1"/>
          </p:cNvPicPr>
          <p:nvPr/>
        </p:nvPicPr>
        <p:blipFill>
          <a:blip r:embed="rId2"/>
          <a:stretch>
            <a:fillRect/>
          </a:stretch>
        </p:blipFill>
        <p:spPr>
          <a:xfrm>
            <a:off x="0" y="0"/>
            <a:ext cx="9144000" cy="403860"/>
          </a:xfrm>
          <a:prstGeom prst="rect">
            <a:avLst/>
          </a:prstGeom>
        </p:spPr>
      </p:pic>
      <p:sp>
        <p:nvSpPr>
          <p:cNvPr id="13" name="Text Placeholder 2"/>
          <p:cNvSpPr>
            <a:spLocks noGrp="1"/>
          </p:cNvSpPr>
          <p:nvPr>
            <p:ph type="title"/>
          </p:nvPr>
        </p:nvSpPr>
        <p:spPr>
          <a:xfrm>
            <a:off x="457200" y="1524000"/>
            <a:ext cx="3352800" cy="914400"/>
          </a:xfrm>
        </p:spPr>
        <p:txBody>
          <a:bodyPr lIns="0" rIns="0" anchor="b">
            <a:noAutofit/>
          </a:bodyPr>
          <a:lstStyle>
            <a:lvl1pPr marL="0" indent="0">
              <a:lnSpc>
                <a:spcPct val="100000"/>
              </a:lnSpc>
              <a:buNone/>
              <a:defRPr sz="1800" b="1" i="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title style</a:t>
            </a:r>
          </a:p>
        </p:txBody>
      </p:sp>
      <p:sp>
        <p:nvSpPr>
          <p:cNvPr id="15" name="Content Placeholder 14"/>
          <p:cNvSpPr>
            <a:spLocks noGrp="1"/>
          </p:cNvSpPr>
          <p:nvPr>
            <p:ph sz="quarter" idx="14"/>
          </p:nvPr>
        </p:nvSpPr>
        <p:spPr>
          <a:xfrm>
            <a:off x="4419600" y="1524000"/>
            <a:ext cx="42672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idx="2"/>
          </p:nvPr>
        </p:nvSpPr>
        <p:spPr>
          <a:xfrm>
            <a:off x="457201" y="2514599"/>
            <a:ext cx="3352800" cy="3127248"/>
          </a:xfrm>
        </p:spPr>
        <p:txBody>
          <a:bodyPr/>
          <a:lstStyle>
            <a:lvl1pPr marL="0" indent="0">
              <a:lnSpc>
                <a:spcPct val="150000"/>
              </a:lnSpc>
              <a:spcBef>
                <a:spcPts val="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14" name="Picture 13" descr="bar_06.png"/>
          <p:cNvPicPr>
            <a:picLocks noChangeAspect="1"/>
          </p:cNvPicPr>
          <p:nvPr/>
        </p:nvPicPr>
        <p:blipFill>
          <a:blip r:embed="rId3">
            <a:duotone>
              <a:schemeClr val="accent1">
                <a:shade val="45000"/>
                <a:satMod val="135000"/>
              </a:schemeClr>
              <a:prstClr val="white"/>
            </a:duotone>
          </a:blip>
          <a:stretch>
            <a:fillRect/>
          </a:stretch>
        </p:blipFill>
        <p:spPr>
          <a:xfrm>
            <a:off x="0" y="403860"/>
            <a:ext cx="9144000" cy="53340"/>
          </a:xfrm>
          <a:prstGeom prst="rect">
            <a:avLst/>
          </a:prstGeom>
        </p:spPr>
      </p:pic>
      <p:grpSp>
        <p:nvGrpSpPr>
          <p:cNvPr id="2" name="Group 15"/>
          <p:cNvGrpSpPr/>
          <p:nvPr/>
        </p:nvGrpSpPr>
        <p:grpSpPr>
          <a:xfrm>
            <a:off x="0" y="6631305"/>
            <a:ext cx="9144000" cy="228600"/>
            <a:chOff x="0" y="6583680"/>
            <a:chExt cx="9144000" cy="228600"/>
          </a:xfrm>
        </p:grpSpPr>
        <p:sp>
          <p:nvSpPr>
            <p:cNvPr id="17" name="Rectangle 16"/>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Date Placeholder 19"/>
          <p:cNvSpPr>
            <a:spLocks noGrp="1"/>
          </p:cNvSpPr>
          <p:nvPr>
            <p:ph type="dt" sz="half" idx="15"/>
          </p:nvPr>
        </p:nvSpPr>
        <p:spPr/>
        <p:txBody>
          <a:bodyPr/>
          <a:lstStyle/>
          <a:p>
            <a:fld id="{58CB5C2A-E9DF-43F8-8567-5330F92FC7BF}" type="datetimeFigureOut">
              <a:rPr lang="en-US" smtClean="0"/>
              <a:t>11/15/2016</a:t>
            </a:fld>
            <a:endParaRPr lang="en-US"/>
          </a:p>
        </p:txBody>
      </p:sp>
      <p:sp>
        <p:nvSpPr>
          <p:cNvPr id="21" name="Slide Number Placeholder 20"/>
          <p:cNvSpPr>
            <a:spLocks noGrp="1"/>
          </p:cNvSpPr>
          <p:nvPr>
            <p:ph type="sldNum" sz="quarter" idx="16"/>
          </p:nvPr>
        </p:nvSpPr>
        <p:spPr/>
        <p:txBody>
          <a:bodyPr/>
          <a:lstStyle/>
          <a:p>
            <a:fld id="{2D7980B3-3620-441E-BC55-EA5C54927FEC}" type="slidenum">
              <a:rPr lang="en-US" smtClean="0"/>
              <a:t>‹#›</a:t>
            </a:fld>
            <a:endParaRPr lang="en-US"/>
          </a:p>
        </p:txBody>
      </p:sp>
      <p:sp>
        <p:nvSpPr>
          <p:cNvPr id="22" name="Footer Placeholder 21"/>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2" name="Group 15"/>
          <p:cNvGrpSpPr/>
          <p:nvPr/>
        </p:nvGrpSpPr>
        <p:grpSpPr>
          <a:xfrm>
            <a:off x="0" y="6631305"/>
            <a:ext cx="9144000" cy="228600"/>
            <a:chOff x="0" y="6583680"/>
            <a:chExt cx="9144000" cy="228600"/>
          </a:xfrm>
        </p:grpSpPr>
        <p:sp>
          <p:nvSpPr>
            <p:cNvPr id="13" name="Rectangle 12"/>
            <p:cNvSpPr/>
            <p:nvPr/>
          </p:nvSpPr>
          <p:spPr>
            <a:xfrm>
              <a:off x="8763000" y="6583680"/>
              <a:ext cx="381000"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7142480" y="6583680"/>
              <a:ext cx="1581912" cy="228600"/>
            </a:xfrm>
            <a:prstGeom prst="rect">
              <a:avLst/>
            </a:prstGeom>
            <a:solidFill>
              <a:schemeClr val="bg1">
                <a:alpha val="3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0" y="6583680"/>
              <a:ext cx="7101840" cy="228600"/>
            </a:xfrm>
            <a:prstGeom prst="rect">
              <a:avLst/>
            </a:prstGeom>
            <a:solidFill>
              <a:schemeClr val="bg1">
                <a:alpha val="2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a:xfrm>
            <a:off x="457200" y="1527048"/>
            <a:ext cx="3355848" cy="914400"/>
          </a:xfrm>
        </p:spPr>
        <p:txBody>
          <a:bodyPr anchor="b">
            <a:normAutofit/>
          </a:bodyPr>
          <a:lstStyle>
            <a:lvl1pPr algn="l">
              <a:defRPr lang="en-US" sz="1800" b="1" i="0" kern="1200" cap="all" spc="100" baseline="0" dirty="0" smtClean="0">
                <a:solidFill>
                  <a:schemeClr val="tx2"/>
                </a:solidFill>
                <a:latin typeface="+mn-lt"/>
                <a:ea typeface="+mn-ea"/>
                <a:cs typeface="+mn-cs"/>
              </a:defRPr>
            </a:lvl1pPr>
          </a:lstStyle>
          <a:p>
            <a:pPr marL="0" lvl="0" indent="0" algn="l" defTabSz="914400" rtl="0" eaLnBrk="1" latinLnBrk="0" hangingPunct="1">
              <a:lnSpc>
                <a:spcPct val="100000"/>
              </a:lnSpc>
              <a:spcBef>
                <a:spcPct val="20000"/>
              </a:spcBef>
              <a:spcAft>
                <a:spcPts val="600"/>
              </a:spcAft>
              <a:buFont typeface="Wingdings" pitchFamily="2" charset="2"/>
              <a:buNone/>
            </a:pPr>
            <a:r>
              <a:rPr lang="en-US" smtClean="0"/>
              <a:t>Click to edit Master title style</a:t>
            </a:r>
            <a:endParaRPr lang="en-US" dirty="0"/>
          </a:p>
        </p:txBody>
      </p:sp>
      <p:sp>
        <p:nvSpPr>
          <p:cNvPr id="3" name="Picture Placeholder 2"/>
          <p:cNvSpPr>
            <a:spLocks noGrp="1"/>
          </p:cNvSpPr>
          <p:nvPr>
            <p:ph type="pic" idx="1"/>
          </p:nvPr>
        </p:nvSpPr>
        <p:spPr>
          <a:xfrm>
            <a:off x="4425696" y="1554480"/>
            <a:ext cx="4270248" cy="4059936"/>
          </a:xfrm>
          <a:solidFill>
            <a:schemeClr val="bg1"/>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514600"/>
            <a:ext cx="3355848" cy="3127248"/>
          </a:xfrm>
        </p:spPr>
        <p:txBody>
          <a:bodyPr/>
          <a:lstStyle>
            <a:lvl1pPr marL="0" indent="0">
              <a:lnSpc>
                <a:spcPct val="150000"/>
              </a:lnSpc>
              <a:spcBef>
                <a:spcPts val="0"/>
              </a:spcBef>
              <a:buNone/>
              <a:defRPr lang="en-US" sz="1400" kern="1200" baseline="0" dirty="0" smtClean="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CB5C2A-E9DF-43F8-8567-5330F92FC7BF}" type="datetimeFigureOut">
              <a:rPr lang="en-US" smtClean="0"/>
              <a:t>11/15/2016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980B3-3620-441E-BC55-EA5C54927FEC}" type="slidenum">
              <a:rPr lang="en-US" smtClean="0"/>
              <a:t>‹#›</a:t>
            </a:fld>
            <a:endParaRPr lang="en-US"/>
          </a:p>
        </p:txBody>
      </p:sp>
      <p:pic>
        <p:nvPicPr>
          <p:cNvPr id="8" name="Picture 7" descr="4_01.jpg"/>
          <p:cNvPicPr>
            <a:picLocks noChangeAspect="1"/>
          </p:cNvPicPr>
          <p:nvPr/>
        </p:nvPicPr>
        <p:blipFill>
          <a:blip r:embed="rId2"/>
          <a:stretch>
            <a:fillRect/>
          </a:stretch>
        </p:blipFill>
        <p:spPr>
          <a:xfrm>
            <a:off x="0" y="0"/>
            <a:ext cx="9144000" cy="403860"/>
          </a:xfrm>
          <a:prstGeom prst="rect">
            <a:avLst/>
          </a:prstGeom>
        </p:spPr>
      </p:pic>
      <p:pic>
        <p:nvPicPr>
          <p:cNvPr id="9" name="Picture 8" descr="bar_06.png"/>
          <p:cNvPicPr>
            <a:picLocks noChangeAspect="1"/>
          </p:cNvPicPr>
          <p:nvPr/>
        </p:nvPicPr>
        <p:blipFill>
          <a:blip r:embed="rId3">
            <a:duotone>
              <a:schemeClr val="accent2">
                <a:shade val="45000"/>
                <a:satMod val="135000"/>
              </a:schemeClr>
              <a:prstClr val="white"/>
            </a:duotone>
          </a:blip>
          <a:stretch>
            <a:fillRect/>
          </a:stretch>
        </p:blipFill>
        <p:spPr>
          <a:xfrm>
            <a:off x="0" y="403860"/>
            <a:ext cx="9144000" cy="53340"/>
          </a:xfrm>
          <a:prstGeom prst="rect">
            <a:avLst/>
          </a:prstGeom>
        </p:spPr>
      </p:pic>
      <p:cxnSp>
        <p:nvCxnSpPr>
          <p:cNvPr id="10" name="Straight Connector 9"/>
          <p:cNvCxnSpPr/>
          <p:nvPr/>
        </p:nvCxnSpPr>
        <p:spPr>
          <a:xfrm>
            <a:off x="4419600" y="1524000"/>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19600" y="5637212"/>
            <a:ext cx="42672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bg1">
                  <a:alpha val="0"/>
                </a:schemeClr>
              </a:gs>
              <a:gs pos="34000">
                <a:schemeClr val="bg1">
                  <a:lumMod val="75000"/>
                  <a:alpha val="61000"/>
                </a:schemeClr>
              </a:gs>
              <a:gs pos="38000">
                <a:schemeClr val="bg1">
                  <a:lumMod val="75000"/>
                  <a:alpha val="76000"/>
                </a:schemeClr>
              </a:gs>
              <a:gs pos="100000">
                <a:schemeClr val="bg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990600"/>
            <a:ext cx="8229600" cy="9144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981200"/>
            <a:ext cx="8229600" cy="4144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6610350"/>
            <a:ext cx="1524000" cy="228600"/>
          </a:xfrm>
          <a:prstGeom prst="rect">
            <a:avLst/>
          </a:prstGeom>
        </p:spPr>
        <p:txBody>
          <a:bodyPr vert="horz" lIns="91440" tIns="45720" rIns="91440" bIns="45720" rtlCol="0" anchor="ctr"/>
          <a:lstStyle>
            <a:lvl1pPr algn="r">
              <a:defRPr sz="900" baseline="0">
                <a:solidFill>
                  <a:schemeClr val="tx1"/>
                </a:solidFill>
              </a:defRPr>
            </a:lvl1pPr>
          </a:lstStyle>
          <a:p>
            <a:fld id="{58CB5C2A-E9DF-43F8-8567-5330F92FC7BF}" type="datetimeFigureOut">
              <a:rPr lang="en-US" smtClean="0"/>
              <a:t>11/15/2016</a:t>
            </a:fld>
            <a:endParaRPr lang="en-US"/>
          </a:p>
        </p:txBody>
      </p:sp>
      <p:sp>
        <p:nvSpPr>
          <p:cNvPr id="5" name="Footer Placeholder 4"/>
          <p:cNvSpPr>
            <a:spLocks noGrp="1"/>
          </p:cNvSpPr>
          <p:nvPr>
            <p:ph type="ftr" sz="quarter" idx="3"/>
          </p:nvPr>
        </p:nvSpPr>
        <p:spPr>
          <a:xfrm>
            <a:off x="457200" y="6610350"/>
            <a:ext cx="6629400" cy="228600"/>
          </a:xfrm>
          <a:prstGeom prst="rect">
            <a:avLst/>
          </a:prstGeom>
        </p:spPr>
        <p:txBody>
          <a:bodyPr vert="horz" lIns="91440" tIns="45720" rIns="91440" bIns="45720" rtlCol="0" anchor="ctr"/>
          <a:lstStyle>
            <a:lvl1pPr algn="r">
              <a:defRPr sz="900" baseline="0">
                <a:solidFill>
                  <a:schemeClr val="tx1"/>
                </a:solidFill>
              </a:defRPr>
            </a:lvl1pPr>
          </a:lstStyle>
          <a:p>
            <a:endParaRPr lang="en-US"/>
          </a:p>
        </p:txBody>
      </p:sp>
      <p:sp>
        <p:nvSpPr>
          <p:cNvPr id="6" name="Slide Number Placeholder 5"/>
          <p:cNvSpPr>
            <a:spLocks noGrp="1"/>
          </p:cNvSpPr>
          <p:nvPr>
            <p:ph type="sldNum" sz="quarter" idx="4"/>
          </p:nvPr>
        </p:nvSpPr>
        <p:spPr>
          <a:xfrm>
            <a:off x="8742680" y="6610350"/>
            <a:ext cx="381000" cy="228600"/>
          </a:xfrm>
          <a:prstGeom prst="rect">
            <a:avLst/>
          </a:prstGeom>
        </p:spPr>
        <p:txBody>
          <a:bodyPr vert="horz" lIns="91440" tIns="45720" rIns="91440" bIns="45720" rtlCol="0" anchor="ctr"/>
          <a:lstStyle>
            <a:lvl1pPr algn="r">
              <a:defRPr sz="900" baseline="0">
                <a:solidFill>
                  <a:schemeClr val="tx1"/>
                </a:solidFill>
              </a:defRPr>
            </a:lvl1pPr>
          </a:lstStyle>
          <a:p>
            <a:fld id="{2D7980B3-3620-441E-BC55-EA5C54927F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Font typeface="Wingdings" pitchFamily="2" charset="2"/>
        <a:buChar char="§"/>
        <a:defRPr sz="2000" kern="1200" baseline="0">
          <a:solidFill>
            <a:schemeClr val="tx2"/>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Char char="§"/>
        <a:defRPr sz="1600" kern="1200" baseline="0">
          <a:solidFill>
            <a:schemeClr val="tx2"/>
          </a:solidFill>
          <a:latin typeface="+mn-lt"/>
          <a:ea typeface="+mn-ea"/>
          <a:cs typeface="+mn-cs"/>
        </a:defRPr>
      </a:lvl2pPr>
      <a:lvl3pPr marL="1143000" indent="-228600" algn="l" defTabSz="914400" rtl="0" eaLnBrk="1" latinLnBrk="0" hangingPunct="1">
        <a:lnSpc>
          <a:spcPct val="100000"/>
        </a:lnSpc>
        <a:spcBef>
          <a:spcPct val="20000"/>
        </a:spcBef>
        <a:spcAft>
          <a:spcPts val="600"/>
        </a:spcAft>
        <a:buFont typeface="Wingdings" pitchFamily="2" charset="2"/>
        <a:buNone/>
        <a:defRPr sz="1400" kern="1200" baseline="0">
          <a:solidFill>
            <a:schemeClr val="tx2"/>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1">
            <a:lumMod val="50000"/>
            <a:lumOff val="50000"/>
          </a:schemeClr>
        </a:buClr>
        <a:buFont typeface="Wingdings" pitchFamily="2" charset="2"/>
        <a:buNone/>
        <a:defRPr sz="1400" kern="1200" baseline="0">
          <a:solidFill>
            <a:schemeClr val="tx2"/>
          </a:solidFill>
          <a:latin typeface="+mn-lt"/>
          <a:ea typeface="+mn-ea"/>
          <a:cs typeface="+mn-cs"/>
        </a:defRPr>
      </a:lvl5pPr>
      <a:lvl6pPr marL="25146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6pPr>
      <a:lvl7pPr marL="29718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7pPr>
      <a:lvl8pPr marL="34290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8pPr>
      <a:lvl9pPr marL="3886200" indent="-228600" algn="l" defTabSz="914400" rtl="0" eaLnBrk="1" latinLnBrk="0" hangingPunct="1">
        <a:lnSpc>
          <a:spcPct val="100000"/>
        </a:lnSpc>
        <a:spcBef>
          <a:spcPct val="20000"/>
        </a:spcBef>
        <a:spcAft>
          <a:spcPts val="600"/>
        </a:spcAft>
        <a:buFontTx/>
        <a:buNone/>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hyperlink" Target="http://www.wikipg.com/show_context.aspx?id=13845&amp;lang=fa"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hyperlink" Target="http://fa.wikipedia.org/wiki/%D9%86%D9%81%D8%AA"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hyperlink" Target="http://fa.wikipedia.org/w/index.php?title=%D8%B9%D8%A7%DB%8C%D9%82%DA%A9%D8%A7%D8%B1%DB%8C&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 Id="rId7" Type="http://schemas.openxmlformats.org/officeDocument/2006/relationships/image" Target="../media/image13.jpg"/><Relationship Id="rId2" Type="http://schemas.openxmlformats.org/officeDocument/2006/relationships/hyperlink" Target="http://fa.wikipedia.org/wiki/%D8%AE%D9%85%DB%8C%D8%B1" TargetMode="External"/><Relationship Id="rId1" Type="http://schemas.openxmlformats.org/officeDocument/2006/relationships/slideLayout" Target="../slideLayouts/slideLayout1.xml"/><Relationship Id="rId6" Type="http://schemas.openxmlformats.org/officeDocument/2006/relationships/hyperlink" Target="http://fa.wikipedia.org/wiki/%D9%BE%D8%A7%D9%84%D8%A7%DB%8C%D8%B4%DA%AF%D8%A7%D9%87_%D9%86%D9%81%D8%AA" TargetMode="External"/><Relationship Id="rId5" Type="http://schemas.openxmlformats.org/officeDocument/2006/relationships/hyperlink" Target="http://fa.wikipedia.org/wiki/%D8%A2%D8%B3%D9%81%D8%A7%D9%84%D8%AA" TargetMode="External"/><Relationship Id="rId4" Type="http://schemas.openxmlformats.org/officeDocument/2006/relationships/hyperlink" Target="http://fa.wikipedia.org/wiki/%D8%B1%D8%B7%D9%88%D8%A8%D8%AA"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fa.wikipedia.org/wiki/%D8%A2%D8%A8" TargetMode="External"/><Relationship Id="rId3" Type="http://schemas.openxmlformats.org/officeDocument/2006/relationships/hyperlink" Target="http://fa.wikipedia.org/w/index.php?title=%D8%B3%D9%88%D9%84%D9%81%DB%8C%D8%AF_%DA%A9%D8%B1%D8%A8%D9%86&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 Id="rId7" Type="http://schemas.openxmlformats.org/officeDocument/2006/relationships/hyperlink" Target="http://fa.wikipedia.org/wiki/%D9%85%D8%A7%DB%8C%D8%B9" TargetMode="External"/><Relationship Id="rId2" Type="http://schemas.openxmlformats.org/officeDocument/2006/relationships/hyperlink" Target="http://fa.wikipedia.org/wiki/%D9%87%DB%8C%D8%AF%D8%B1%D9%88%DA%A9%D8%B1%D8%A8%D9%86" TargetMode="External"/><Relationship Id="rId1" Type="http://schemas.openxmlformats.org/officeDocument/2006/relationships/slideLayout" Target="../slideLayouts/slideLayout1.xml"/><Relationship Id="rId6" Type="http://schemas.openxmlformats.org/officeDocument/2006/relationships/hyperlink" Target="http://fa.wikipedia.org/wiki/%D8%AC%D8%A7%D9%85%D8%AF" TargetMode="External"/><Relationship Id="rId5" Type="http://schemas.openxmlformats.org/officeDocument/2006/relationships/hyperlink" Target="http://fa.wikipedia.org/w/index.php?title=%D8%AF%D9%85%D8%A7%DB%8C_%D9%85%D8%AD%DB%8C%D8%B7&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 Id="rId4" Type="http://schemas.openxmlformats.org/officeDocument/2006/relationships/hyperlink" Target="http://fa.wikipedia.org/w/index.php?title=%D8%AA%D8%AA%D8%B1%D8%A7%DA%A9%D9%84%D8%B1%DB%8C%D8%AF_%DA%A9%D8%B1%D8%A8%D9%86&amp;action=edit&amp;redlink=1&amp;preload=%D8%A7%D9%84%DA%AF%D9%88:%D8%A7%DB%8C%D8%AC%D8%A7%D8%AF+%D9%85%D9%82%D8%A7%D9%84%D9%87/%D8%A7%D8%B3%D8%AA%D8%AE%D9%88%D8%A7%D9%86%E2%80%8C%D8%A8%D9%86%D8%AF%DB%8C&amp;editintro=%D8%A7%D9%84%DA%AF%D9%88:%D8%A7%DB%8C%D8%AC%D8%A7%D8%AF+%D9%85%D9%82%D8%A7%D9%84%D9%87/%D8%A7%D8%AF%DB%8C%D8%AA%E2%80%8C%D9%86%D9%88%D8%AA%DB%8C%D8%B3&amp;summary=%D8%A7%DB%8C%D8%AC%D8%A7%D8%AF+%DB%8C%DA%A9+%D9%85%D9%82%D8%A7%D9%84%D9%87+%D9%86%D9%88+%D8%A7%D8%B2+%D8%B7%D8%B1%DB%8C%D9%82+%D8%A7%DB%8C%D8%AC%D8%A7%D8%AF%DA%AF%D8%B1&amp;nosummary=&amp;prefix=&amp;minor=&amp;create=%D8%AF%D8%B1%D8%B3%D8%AA+%DA%A9%D8%B1%D8%AF%D9%86+%D9%85%D9%82%D8%A7%D9%84%D9%87+%D8%AC%D8%AF%DB%8C%D8%AF&amp;withJS=MediaWiki:Intro-Welcome-NewUsers.js"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3.xml"/><Relationship Id="rId4" Type="http://schemas.openxmlformats.org/officeDocument/2006/relationships/image" Target="../media/image1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209800" y="228600"/>
            <a:ext cx="3429000" cy="4833833"/>
          </a:xfrm>
          <a:prstGeom prst="rect">
            <a:avLst/>
          </a:prstGeom>
        </p:spPr>
      </p:pic>
    </p:spTree>
    <p:extLst>
      <p:ext uri="{BB962C8B-B14F-4D97-AF65-F5344CB8AC3E}">
        <p14:creationId xmlns:p14="http://schemas.microsoft.com/office/powerpoint/2010/main" val="189937126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745153"/>
            <a:ext cx="6553200" cy="4893647"/>
          </a:xfrm>
          <a:prstGeom prst="rect">
            <a:avLst/>
          </a:prstGeom>
        </p:spPr>
        <p:txBody>
          <a:bodyPr wrap="square">
            <a:spAutoFit/>
          </a:bodyPr>
          <a:lstStyle/>
          <a:p>
            <a:pPr algn="ctr" rtl="1"/>
            <a:r>
              <a:rPr lang="ar-SA" sz="2400" dirty="0"/>
              <a:t>در اين مقاله به بررسي كك نفتي و ميزان توليد آن در جهان پرداخته شده و به دنبال آن انواع كك نفتي و كاربردهاي آن در صنايع گوناگون آورده شده است. با توجه به بررسي انجام شده، افزايش روزافزون تقاضاي نفت، توليد زياد مواد سنگين نفتي در كشور، مشكلات نگهداري ته مانده هاي سنگين نفتي، آلودگي ناشي از آنها، وارداتي بودن كك نفتي و اكثر فراورده هاي مورد نياز آن در كشور سرمايه گذاري در جهت راه اندازي واحد كك سازي تاخيري در كشور ضروري به نظر مي رسد. لازم به ذكر است در ادامه اين گزارش در بخش دوم به بررسي جزئيات فرايند كك سازي تاخيري و پارامترهاي طراحي فرايند پرداخته خواهد شد و در بخش سوم نيز واكنش هاي شيميايي، كه در حين فرايند كك سازي صورت مي گيرند، مورد بررسي قرار خواهد</a:t>
            </a:r>
            <a:r>
              <a:rPr lang="en-US" sz="2400" dirty="0"/>
              <a:t> </a:t>
            </a:r>
            <a:r>
              <a:rPr lang="ar-SA" sz="2400" dirty="0"/>
              <a:t>تولید می‌شود</a:t>
            </a:r>
            <a:endParaRPr lang="en-US" sz="2400" dirty="0"/>
          </a:p>
        </p:txBody>
      </p:sp>
    </p:spTree>
    <p:extLst>
      <p:ext uri="{BB962C8B-B14F-4D97-AF65-F5344CB8AC3E}">
        <p14:creationId xmlns:p14="http://schemas.microsoft.com/office/powerpoint/2010/main" val="98646776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
            <a:ext cx="8839200" cy="4093428"/>
          </a:xfrm>
          <a:prstGeom prst="rect">
            <a:avLst/>
          </a:prstGeom>
        </p:spPr>
        <p:txBody>
          <a:bodyPr wrap="square">
            <a:spAutoFit/>
          </a:bodyPr>
          <a:lstStyle/>
          <a:p>
            <a:pPr algn="ctr" rtl="1"/>
            <a:r>
              <a:rPr lang="fa-IR" sz="2000" b="1" dirty="0"/>
              <a:t>روان کننده های گازی</a:t>
            </a:r>
            <a:endParaRPr lang="fa-IR" sz="2000" dirty="0"/>
          </a:p>
          <a:p>
            <a:pPr algn="ctr" rtl="1"/>
            <a:r>
              <a:rPr lang="fa-IR" sz="2000" dirty="0"/>
              <a:t>روان کننده های گازی و به خصوص هوا برای روان کاری در کار برد هایی که سرعت بسیار زیاد و بار کم و ثبات شعاعی محور چرخش مورد نظر است مورد استفاده قرار می گیرد.</a:t>
            </a:r>
          </a:p>
          <a:p>
            <a:pPr algn="ctr" rtl="1"/>
            <a:r>
              <a:rPr lang="fa-IR" sz="2000" dirty="0"/>
              <a:t> </a:t>
            </a:r>
          </a:p>
          <a:p>
            <a:pPr algn="ctr" rtl="1"/>
            <a:r>
              <a:rPr lang="fa-IR" sz="2000" b="1" dirty="0"/>
              <a:t>روان کننده های مایع</a:t>
            </a:r>
            <a:endParaRPr lang="fa-IR" sz="2000" dirty="0"/>
          </a:p>
          <a:p>
            <a:pPr algn="ctr" rtl="1"/>
            <a:r>
              <a:rPr lang="fa-IR" sz="2000" dirty="0"/>
              <a:t>روان کننده های مایع طیف وسیعی از سیالات مانند گاز ها ی مایع و تحت فشار تا انواع روغن های سنتتیک را شامل می شوند. مهمترین و پر مصرف ترین روان کننده مایع ، روغن معدنی حاصل از پالایش نفت خام است که بیشترین کاربرد را در صنایع دارد.</a:t>
            </a:r>
          </a:p>
          <a:p>
            <a:pPr algn="ctr" rtl="1"/>
            <a:r>
              <a:rPr lang="fa-IR" sz="2000" dirty="0"/>
              <a:t>معمولا روانکننده ها یا همان روانکار های مایع را به سه دسته زیر تقسیم بندی می کنند:</a:t>
            </a:r>
          </a:p>
          <a:p>
            <a:pPr algn="ctr" rtl="1"/>
            <a:r>
              <a:rPr lang="fa-IR" sz="2000" dirty="0"/>
              <a:t>روانکار مایع معدنی</a:t>
            </a:r>
          </a:p>
          <a:p>
            <a:pPr algn="ctr" rtl="1"/>
            <a:r>
              <a:rPr lang="fa-IR" sz="2000" dirty="0"/>
              <a:t>روانکار مایع سنتزی هیدروکربنی</a:t>
            </a:r>
          </a:p>
          <a:p>
            <a:pPr algn="ctr" rtl="1"/>
            <a:r>
              <a:rPr lang="fa-IR" sz="2000" dirty="0"/>
              <a:t>روانکار مایع سنتزی</a:t>
            </a:r>
          </a:p>
          <a:p>
            <a:pPr algn="ctr" rtl="1"/>
            <a:r>
              <a:rPr lang="fa-IR" sz="2000" dirty="0"/>
              <a:t>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4159296"/>
            <a:ext cx="2438400" cy="1952625"/>
          </a:xfrm>
          <a:prstGeom prst="rect">
            <a:avLst/>
          </a:prstGeom>
        </p:spPr>
      </p:pic>
    </p:spTree>
    <p:extLst>
      <p:ext uri="{BB962C8B-B14F-4D97-AF65-F5344CB8AC3E}">
        <p14:creationId xmlns:p14="http://schemas.microsoft.com/office/powerpoint/2010/main" val="299994486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719078"/>
            <a:ext cx="7772400" cy="2862322"/>
          </a:xfrm>
          <a:prstGeom prst="rect">
            <a:avLst/>
          </a:prstGeom>
        </p:spPr>
        <p:txBody>
          <a:bodyPr wrap="square">
            <a:spAutoFit/>
          </a:bodyPr>
          <a:lstStyle/>
          <a:p>
            <a:pPr algn="ctr" rtl="1"/>
            <a:r>
              <a:rPr lang="fa-IR" sz="2000" b="1" dirty="0" smtClean="0"/>
              <a:t>روان کننده های نیمه جامد</a:t>
            </a:r>
            <a:endParaRPr lang="fa-IR" sz="2000" dirty="0" smtClean="0"/>
          </a:p>
          <a:p>
            <a:pPr algn="ctr" rtl="1"/>
            <a:r>
              <a:rPr lang="fa-IR" sz="2000" dirty="0" smtClean="0"/>
              <a:t>روان کننده های نیمه جامد شامل انواع </a:t>
            </a:r>
            <a:r>
              <a:rPr lang="fa-IR" sz="2000" dirty="0" smtClean="0">
                <a:hlinkClick r:id="rId2"/>
              </a:rPr>
              <a:t>گریس</a:t>
            </a:r>
            <a:r>
              <a:rPr lang="fa-IR" sz="2000" dirty="0" smtClean="0"/>
              <a:t>ها و چربی های جامد و موم می باشند. از روان کننده های جامد در زمانی استفاده می شود که آب بندی محل روان کاری با استفاده از روان کننده مایع مشکل است.</a:t>
            </a:r>
          </a:p>
          <a:p>
            <a:pPr algn="ctr" rtl="1"/>
            <a:r>
              <a:rPr lang="fa-IR" sz="2000" dirty="0" smtClean="0"/>
              <a:t>از این روان کننده بیشتر در </a:t>
            </a:r>
            <a:r>
              <a:rPr lang="fa-IR" sz="2000" b="1" dirty="0" smtClean="0"/>
              <a:t>یاتاقان </a:t>
            </a:r>
            <a:r>
              <a:rPr lang="fa-IR" sz="2000" dirty="0" smtClean="0"/>
              <a:t>های ساچمه ای و غلطکی استفاده می شود.</a:t>
            </a:r>
          </a:p>
          <a:p>
            <a:pPr algn="ctr" rtl="1"/>
            <a:r>
              <a:rPr lang="fa-IR" sz="2000" dirty="0" smtClean="0"/>
              <a:t> </a:t>
            </a:r>
          </a:p>
          <a:p>
            <a:pPr algn="ctr" rtl="1"/>
            <a:r>
              <a:rPr lang="fa-IR" sz="2000" b="1" dirty="0" smtClean="0"/>
              <a:t>روان کننده های جامد</a:t>
            </a:r>
            <a:endParaRPr lang="fa-IR" sz="2000" dirty="0" smtClean="0"/>
          </a:p>
          <a:p>
            <a:pPr algn="ctr" rtl="1"/>
            <a:r>
              <a:rPr lang="fa-IR" sz="2000" dirty="0" smtClean="0"/>
              <a:t>برای روانکاری در شرایط ویژه مانند خلا کامل و یا بار و حرارت زیاد و همچنین در مواردیک ه روانکاری مرزی حاکم است.</a:t>
            </a:r>
            <a:endParaRPr lang="fa-IR" sz="20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2800" y="4363499"/>
            <a:ext cx="2438400" cy="1876425"/>
          </a:xfrm>
          <a:prstGeom prst="rect">
            <a:avLst/>
          </a:prstGeom>
        </p:spPr>
      </p:pic>
    </p:spTree>
    <p:extLst>
      <p:ext uri="{BB962C8B-B14F-4D97-AF65-F5344CB8AC3E}">
        <p14:creationId xmlns:p14="http://schemas.microsoft.com/office/powerpoint/2010/main" val="293256401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3800" y="4244318"/>
            <a:ext cx="3200022" cy="192788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7600" y="533400"/>
            <a:ext cx="3200022" cy="1927882"/>
          </a:xfrm>
          <a:prstGeom prst="rect">
            <a:avLst/>
          </a:prstGeom>
        </p:spPr>
      </p:pic>
      <p:sp>
        <p:nvSpPr>
          <p:cNvPr id="8" name="Rectangle 7"/>
          <p:cNvSpPr/>
          <p:nvPr/>
        </p:nvSpPr>
        <p:spPr>
          <a:xfrm>
            <a:off x="1427567" y="2967335"/>
            <a:ext cx="7640233" cy="923330"/>
          </a:xfrm>
          <a:prstGeom prst="rect">
            <a:avLst/>
          </a:prstGeom>
          <a:noFill/>
        </p:spPr>
        <p:txBody>
          <a:bodyPr wrap="none" lIns="91440" tIns="45720" rIns="91440" bIns="45720">
            <a:spAutoFit/>
          </a:bodyPr>
          <a:lstStyle/>
          <a:p>
            <a:pPr algn="ctr"/>
            <a:r>
              <a:rPr lang="fa-IR" sz="5400" b="0" cap="none" spc="0" dirty="0" smtClean="0">
                <a:ln w="10160">
                  <a:solidFill>
                    <a:schemeClr val="accent1"/>
                  </a:solidFill>
                  <a:prstDash val="solid"/>
                </a:ln>
                <a:solidFill>
                  <a:schemeClr val="bg2">
                    <a:lumMod val="10000"/>
                  </a:schemeClr>
                </a:solidFill>
                <a:effectLst>
                  <a:outerShdw blurRad="38100" dist="32000" dir="5400000" algn="tl">
                    <a:srgbClr val="000000">
                      <a:alpha val="30000"/>
                    </a:srgbClr>
                  </a:outerShdw>
                </a:effectLst>
                <a:latin typeface="IranNastaliq" pitchFamily="18" charset="0"/>
                <a:cs typeface="IranNastaliq" pitchFamily="18" charset="0"/>
              </a:rPr>
              <a:t>هیچ اطلاعاتی درباره ی سوخت کشتی دریافت نشد</a:t>
            </a:r>
            <a:endParaRPr lang="en-US" sz="5400" b="0" cap="none" spc="0" dirty="0">
              <a:ln w="10160">
                <a:solidFill>
                  <a:schemeClr val="accent1"/>
                </a:solidFill>
                <a:prstDash val="solid"/>
              </a:ln>
              <a:solidFill>
                <a:schemeClr val="bg2">
                  <a:lumMod val="10000"/>
                </a:schemeClr>
              </a:solidFill>
              <a:effectLst>
                <a:outerShdw blurRad="38100" dist="32000" dir="5400000" algn="tl">
                  <a:srgbClr val="000000">
                    <a:alpha val="30000"/>
                  </a:srgbClr>
                </a:outerShdw>
              </a:effectLst>
              <a:latin typeface="IranNastaliq" pitchFamily="18" charset="0"/>
              <a:cs typeface="IranNastaliq" pitchFamily="18" charset="0"/>
            </a:endParaRPr>
          </a:p>
        </p:txBody>
      </p:sp>
    </p:spTree>
    <p:extLst>
      <p:ext uri="{BB962C8B-B14F-4D97-AF65-F5344CB8AC3E}">
        <p14:creationId xmlns:p14="http://schemas.microsoft.com/office/powerpoint/2010/main" val="147577749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81000"/>
            <a:ext cx="7162800" cy="2308324"/>
          </a:xfrm>
          <a:prstGeom prst="rect">
            <a:avLst/>
          </a:prstGeom>
        </p:spPr>
        <p:txBody>
          <a:bodyPr wrap="square">
            <a:spAutoFit/>
          </a:bodyPr>
          <a:lstStyle/>
          <a:p>
            <a:pPr algn="ctr" rtl="1"/>
            <a:r>
              <a:rPr lang="ar-SA" sz="2400" b="1" dirty="0">
                <a:latin typeface="Arial" pitchFamily="34" charset="0"/>
              </a:rPr>
              <a:t>پالایشگاه نفت</a:t>
            </a:r>
            <a:r>
              <a:rPr lang="en-US" sz="2400" dirty="0">
                <a:latin typeface="Arial" pitchFamily="34" charset="0"/>
              </a:rPr>
              <a:t> </a:t>
            </a:r>
            <a:r>
              <a:rPr lang="ar-SA" sz="2400" dirty="0">
                <a:latin typeface="Arial" pitchFamily="34" charset="0"/>
              </a:rPr>
              <a:t>یک واحد صنعتی است که در آن</a:t>
            </a:r>
            <a:r>
              <a:rPr lang="en-US" sz="2400" dirty="0">
                <a:latin typeface="Arial" pitchFamily="34" charset="0"/>
              </a:rPr>
              <a:t> </a:t>
            </a:r>
            <a:r>
              <a:rPr lang="ar-SA" sz="2400" dirty="0">
                <a:latin typeface="Arial" pitchFamily="34" charset="0"/>
                <a:hlinkClick r:id="rId2" tooltip="نفت"/>
              </a:rPr>
              <a:t>نفت</a:t>
            </a:r>
            <a:r>
              <a:rPr lang="en-US" sz="2400" dirty="0">
                <a:latin typeface="Arial" pitchFamily="34" charset="0"/>
              </a:rPr>
              <a:t> </a:t>
            </a:r>
            <a:r>
              <a:rPr lang="ar-SA" sz="2400" dirty="0">
                <a:latin typeface="Arial" pitchFamily="34" charset="0"/>
              </a:rPr>
              <a:t>خام به مواد مفیدتری مانند سوخت جت و هواپیما، سوخت دیزل، بنزین، آسفالت و قیر، گاز مایع شده و بسیاری دیگر از فرآورده‌های نفتی تبدیل می‌گردد. پالایشگاه‌های نفت به طور معمول واحدهای صنعتی بزرگ و پیچیده‌ای می‌باشند که در آنها واحدهای مختلف توسط مسیرهای لوله کشی متعددی به هم پیوند داده شده‌اند</a:t>
            </a:r>
            <a:r>
              <a:rPr lang="en-US" sz="2400" dirty="0">
                <a:latin typeface="Arial" pitchFamily="34" charset="0"/>
              </a:rPr>
              <a:t>.</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2971801"/>
            <a:ext cx="6477000" cy="335279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615857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075" y="571500"/>
            <a:ext cx="7096125" cy="5981700"/>
          </a:xfrm>
          <a:prstGeom prst="rect">
            <a:avLst/>
          </a:prstGeom>
        </p:spPr>
      </p:pic>
    </p:spTree>
    <p:extLst>
      <p:ext uri="{BB962C8B-B14F-4D97-AF65-F5344CB8AC3E}">
        <p14:creationId xmlns:p14="http://schemas.microsoft.com/office/powerpoint/2010/main" val="211626651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609600"/>
            <a:ext cx="4572001" cy="5867400"/>
          </a:xfrm>
          <a:prstGeom prst="rect">
            <a:avLst/>
          </a:prstGeom>
        </p:spPr>
      </p:pic>
      <p:graphicFrame>
        <p:nvGraphicFramePr>
          <p:cNvPr id="9" name="Diagram 8"/>
          <p:cNvGraphicFramePr/>
          <p:nvPr>
            <p:extLst>
              <p:ext uri="{D42A27DB-BD31-4B8C-83A1-F6EECF244321}">
                <p14:modId xmlns:p14="http://schemas.microsoft.com/office/powerpoint/2010/main" val="2668947444"/>
              </p:ext>
            </p:extLst>
          </p:nvPr>
        </p:nvGraphicFramePr>
        <p:xfrm>
          <a:off x="4924587" y="914400"/>
          <a:ext cx="4067013"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5406081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563940"/>
            <a:ext cx="7010400" cy="1569660"/>
          </a:xfrm>
          <a:prstGeom prst="rect">
            <a:avLst/>
          </a:prstGeom>
        </p:spPr>
        <p:txBody>
          <a:bodyPr wrap="square">
            <a:spAutoFit/>
          </a:bodyPr>
          <a:lstStyle/>
          <a:p>
            <a:pPr algn="ctr" rtl="1"/>
            <a:r>
              <a:rPr lang="ar-SA" sz="2400" b="1" dirty="0">
                <a:solidFill>
                  <a:schemeClr val="bg2">
                    <a:lumMod val="10000"/>
                  </a:schemeClr>
                </a:solidFill>
              </a:rPr>
              <a:t>قیر</a:t>
            </a:r>
            <a:r>
              <a:rPr lang="en-US" sz="2400" dirty="0">
                <a:solidFill>
                  <a:schemeClr val="bg2">
                    <a:lumMod val="10000"/>
                  </a:schemeClr>
                </a:solidFill>
              </a:rPr>
              <a:t> </a:t>
            </a:r>
            <a:r>
              <a:rPr lang="ar-SA" sz="2400" dirty="0">
                <a:solidFill>
                  <a:schemeClr val="bg2">
                    <a:lumMod val="10000"/>
                  </a:schemeClr>
                </a:solidFill>
              </a:rPr>
              <a:t>ماده‌ای است سیاه رنگ و</a:t>
            </a:r>
            <a:r>
              <a:rPr lang="en-US" sz="2400" dirty="0">
                <a:solidFill>
                  <a:schemeClr val="bg2">
                    <a:lumMod val="10000"/>
                  </a:schemeClr>
                </a:solidFill>
              </a:rPr>
              <a:t> </a:t>
            </a:r>
            <a:r>
              <a:rPr lang="ar-SA" sz="2400" dirty="0">
                <a:solidFill>
                  <a:schemeClr val="bg2">
                    <a:lumMod val="10000"/>
                  </a:schemeClr>
                </a:solidFill>
                <a:hlinkClick r:id="rId2" tooltip="خمیر"/>
              </a:rPr>
              <a:t>خمیری</a:t>
            </a:r>
            <a:r>
              <a:rPr lang="en-US" sz="2400" dirty="0">
                <a:solidFill>
                  <a:schemeClr val="bg2">
                    <a:lumMod val="10000"/>
                  </a:schemeClr>
                </a:solidFill>
              </a:rPr>
              <a:t> </a:t>
            </a:r>
            <a:r>
              <a:rPr lang="ar-SA" sz="2400" dirty="0">
                <a:solidFill>
                  <a:schemeClr val="bg2">
                    <a:lumMod val="10000"/>
                  </a:schemeClr>
                </a:solidFill>
              </a:rPr>
              <a:t>شکل که در</a:t>
            </a:r>
            <a:r>
              <a:rPr lang="en-US" sz="2400" dirty="0">
                <a:solidFill>
                  <a:schemeClr val="bg2">
                    <a:lumMod val="10000"/>
                  </a:schemeClr>
                </a:solidFill>
              </a:rPr>
              <a:t> </a:t>
            </a:r>
            <a:r>
              <a:rPr lang="ar-SA" sz="2400" dirty="0">
                <a:solidFill>
                  <a:schemeClr val="bg2">
                    <a:lumMod val="10000"/>
                  </a:schemeClr>
                </a:solidFill>
                <a:hlinkClick r:id="rId3" tooltip="عایقکاری (صفحه وجود ندارد)"/>
              </a:rPr>
              <a:t>عایقکاری</a:t>
            </a:r>
            <a:r>
              <a:rPr lang="en-US" sz="2400" dirty="0">
                <a:solidFill>
                  <a:schemeClr val="bg2">
                    <a:lumMod val="10000"/>
                  </a:schemeClr>
                </a:solidFill>
              </a:rPr>
              <a:t> </a:t>
            </a:r>
            <a:r>
              <a:rPr lang="ar-SA" sz="2400" dirty="0">
                <a:solidFill>
                  <a:schemeClr val="bg2">
                    <a:lumMod val="10000"/>
                  </a:schemeClr>
                </a:solidFill>
                <a:hlinkClick r:id="rId4" tooltip="رطوبت"/>
              </a:rPr>
              <a:t>رطوبت</a:t>
            </a:r>
            <a:r>
              <a:rPr lang="en-US" sz="2400" dirty="0">
                <a:solidFill>
                  <a:schemeClr val="bg2">
                    <a:lumMod val="10000"/>
                  </a:schemeClr>
                </a:solidFill>
              </a:rPr>
              <a:t> </a:t>
            </a:r>
            <a:r>
              <a:rPr lang="ar-SA" sz="2400" dirty="0">
                <a:solidFill>
                  <a:schemeClr val="bg2">
                    <a:lumMod val="10000"/>
                  </a:schemeClr>
                </a:solidFill>
              </a:rPr>
              <a:t>و ساخت</a:t>
            </a:r>
            <a:r>
              <a:rPr lang="en-US" sz="2400" dirty="0">
                <a:solidFill>
                  <a:schemeClr val="bg2">
                    <a:lumMod val="10000"/>
                  </a:schemeClr>
                </a:solidFill>
              </a:rPr>
              <a:t> </a:t>
            </a:r>
            <a:r>
              <a:rPr lang="ar-SA" sz="2400" dirty="0">
                <a:solidFill>
                  <a:schemeClr val="bg2">
                    <a:lumMod val="10000"/>
                  </a:schemeClr>
                </a:solidFill>
                <a:hlinkClick r:id="rId5" tooltip="آسفالت"/>
              </a:rPr>
              <a:t>آسفالت</a:t>
            </a:r>
            <a:r>
              <a:rPr lang="en-US" sz="2400" dirty="0">
                <a:solidFill>
                  <a:schemeClr val="bg2">
                    <a:lumMod val="10000"/>
                  </a:schemeClr>
                </a:solidFill>
              </a:rPr>
              <a:t> </a:t>
            </a:r>
            <a:r>
              <a:rPr lang="ar-SA" sz="2400" dirty="0">
                <a:solidFill>
                  <a:schemeClr val="bg2">
                    <a:lumMod val="10000"/>
                  </a:schemeClr>
                </a:solidFill>
              </a:rPr>
              <a:t>کاربرد دارد. قیر انواع گوناگونی دارد که هر یک از انواع آن، دارای کاربرد خاصی است. قیر از مشتقات نفت است و اغلب در</a:t>
            </a:r>
            <a:r>
              <a:rPr lang="en-US" sz="2400" dirty="0">
                <a:solidFill>
                  <a:schemeClr val="bg2">
                    <a:lumMod val="10000"/>
                  </a:schemeClr>
                </a:solidFill>
              </a:rPr>
              <a:t> </a:t>
            </a:r>
            <a:r>
              <a:rPr lang="ar-SA" sz="2400" dirty="0">
                <a:solidFill>
                  <a:schemeClr val="bg2">
                    <a:lumMod val="10000"/>
                  </a:schemeClr>
                </a:solidFill>
                <a:hlinkClick r:id="rId6" tooltip="پالایشگاه نفت"/>
              </a:rPr>
              <a:t>پالایشگاه نفت</a:t>
            </a:r>
            <a:r>
              <a:rPr lang="en-US" sz="2400" dirty="0">
                <a:solidFill>
                  <a:schemeClr val="bg2">
                    <a:lumMod val="10000"/>
                  </a:schemeClr>
                </a:solidFill>
              </a:rPr>
              <a:t> </a:t>
            </a:r>
            <a:r>
              <a:rPr lang="ar-SA" sz="2400" dirty="0">
                <a:solidFill>
                  <a:schemeClr val="bg2">
                    <a:lumMod val="10000"/>
                  </a:schemeClr>
                </a:solidFill>
              </a:rPr>
              <a:t>تولید می‌شود</a:t>
            </a:r>
            <a:r>
              <a:rPr lang="en-US" sz="2400" dirty="0">
                <a:solidFill>
                  <a:schemeClr val="bg2">
                    <a:lumMod val="10000"/>
                  </a:schemeClr>
                </a:solidFill>
              </a:rPr>
              <a:t>.</a:t>
            </a:r>
          </a:p>
        </p:txBody>
      </p:sp>
      <p:pic>
        <p:nvPicPr>
          <p:cNvPr id="5" name="Pictur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8600" y="3733800"/>
            <a:ext cx="3657600" cy="2438400"/>
          </a:xfrm>
          <a:prstGeom prst="rect">
            <a:avLst/>
          </a:prstGeom>
        </p:spPr>
      </p:pic>
      <p:pic>
        <p:nvPicPr>
          <p:cNvPr id="7" name="Picture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191000" y="2656268"/>
            <a:ext cx="3200400" cy="3515932"/>
          </a:xfrm>
          <a:prstGeom prst="rect">
            <a:avLst/>
          </a:prstGeom>
        </p:spPr>
      </p:pic>
    </p:spTree>
    <p:extLst>
      <p:ext uri="{BB962C8B-B14F-4D97-AF65-F5344CB8AC3E}">
        <p14:creationId xmlns:p14="http://schemas.microsoft.com/office/powerpoint/2010/main" val="122572107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821353"/>
            <a:ext cx="6477000" cy="4893647"/>
          </a:xfrm>
          <a:prstGeom prst="rect">
            <a:avLst/>
          </a:prstGeom>
        </p:spPr>
        <p:txBody>
          <a:bodyPr wrap="square">
            <a:spAutoFit/>
          </a:bodyPr>
          <a:lstStyle/>
          <a:p>
            <a:pPr algn="ctr" rtl="1"/>
            <a:r>
              <a:rPr lang="ar-SA" sz="2400" dirty="0"/>
              <a:t>قیر جسمی</a:t>
            </a:r>
            <a:r>
              <a:rPr lang="en-US" sz="2400" dirty="0"/>
              <a:t> </a:t>
            </a:r>
            <a:r>
              <a:rPr lang="ar-SA" sz="2400" u="sng" dirty="0">
                <a:hlinkClick r:id="rId2" tooltip="هیدروکربن"/>
              </a:rPr>
              <a:t>هیدروکربنی</a:t>
            </a:r>
            <a:r>
              <a:rPr lang="en-US" sz="2400" dirty="0"/>
              <a:t> </a:t>
            </a:r>
            <a:r>
              <a:rPr lang="ar-SA" sz="2400" dirty="0"/>
              <a:t>است به رنگ سیاه تا قهوه‌ای تیره که در</a:t>
            </a:r>
            <a:r>
              <a:rPr lang="en-US" sz="2400" dirty="0"/>
              <a:t> </a:t>
            </a:r>
            <a:r>
              <a:rPr lang="ar-SA" sz="2400" u="sng" dirty="0">
                <a:hlinkClick r:id="rId3" tooltip="سولفید کربن (صفحه وجود ندارد)"/>
              </a:rPr>
              <a:t>سولفید کربن</a:t>
            </a:r>
            <a:r>
              <a:rPr lang="en-US" sz="2400" dirty="0"/>
              <a:t> </a:t>
            </a:r>
            <a:r>
              <a:rPr lang="ar-SA" sz="2400" dirty="0"/>
              <a:t>و</a:t>
            </a:r>
            <a:r>
              <a:rPr lang="en-US" sz="2400" dirty="0"/>
              <a:t> </a:t>
            </a:r>
            <a:r>
              <a:rPr lang="ar-SA" sz="2400" u="sng" dirty="0">
                <a:hlinkClick r:id="rId4" tooltip="تتراکلرید کربن (صفحه وجود ندارد)"/>
              </a:rPr>
              <a:t>تتراکلرید کربن</a:t>
            </a:r>
            <a:r>
              <a:rPr lang="en-US" sz="2400" dirty="0"/>
              <a:t> </a:t>
            </a:r>
            <a:r>
              <a:rPr lang="ar-SA" sz="2400" dirty="0"/>
              <a:t>کاملاً حل می‌شود. قیر در</a:t>
            </a:r>
            <a:r>
              <a:rPr lang="en-US" sz="2400" dirty="0"/>
              <a:t> </a:t>
            </a:r>
            <a:r>
              <a:rPr lang="ar-SA" sz="2400" u="sng" dirty="0">
                <a:hlinkClick r:id="rId5" tooltip="دمای محیط (صفحه وجود ندارد)"/>
              </a:rPr>
              <a:t>دمای محیط</a:t>
            </a:r>
            <a:r>
              <a:rPr lang="ar-SA" sz="2400" dirty="0"/>
              <a:t>، </a:t>
            </a:r>
            <a:r>
              <a:rPr lang="ar-SA" sz="2400" u="sng" dirty="0">
                <a:hlinkClick r:id="rId6" tooltip="جامد"/>
              </a:rPr>
              <a:t>جامد</a:t>
            </a:r>
            <a:r>
              <a:rPr lang="en-US" sz="2400" dirty="0"/>
              <a:t> </a:t>
            </a:r>
            <a:r>
              <a:rPr lang="ar-SA" sz="2400" dirty="0"/>
              <a:t>است. اما با افزایش دما، به حالت خمیری درمی‌آید و پس از آن</a:t>
            </a:r>
            <a:r>
              <a:rPr lang="en-US" sz="2400" dirty="0"/>
              <a:t> </a:t>
            </a:r>
            <a:r>
              <a:rPr lang="ar-SA" sz="2400" u="sng" dirty="0">
                <a:hlinkClick r:id="rId7" tooltip="مایع"/>
              </a:rPr>
              <a:t>مایع</a:t>
            </a:r>
            <a:r>
              <a:rPr lang="en-US" sz="2400" dirty="0"/>
              <a:t> </a:t>
            </a:r>
            <a:r>
              <a:rPr lang="ar-SA" sz="2400" dirty="0"/>
              <a:t>می‌شود. کاربرد مهم قیر به علت وجود دو خاصیت مهم این ماده است؛</a:t>
            </a:r>
            <a:r>
              <a:rPr lang="en-US" sz="2400" dirty="0"/>
              <a:t> </a:t>
            </a:r>
            <a:r>
              <a:rPr lang="ar-SA" sz="2400" i="1" dirty="0"/>
              <a:t>غیرقابل نفوذ بودن در برابر</a:t>
            </a:r>
            <a:r>
              <a:rPr lang="en-US" sz="2400" i="1" dirty="0"/>
              <a:t> </a:t>
            </a:r>
            <a:r>
              <a:rPr lang="ar-SA" sz="2400" i="1" u="sng" dirty="0">
                <a:hlinkClick r:id="rId8" tooltip="آب"/>
              </a:rPr>
              <a:t>آب</a:t>
            </a:r>
            <a:r>
              <a:rPr lang="en-US" sz="2400" dirty="0"/>
              <a:t> </a:t>
            </a:r>
            <a:r>
              <a:rPr lang="ar-SA" sz="2400" dirty="0"/>
              <a:t>و</a:t>
            </a:r>
            <a:r>
              <a:rPr lang="en-US" sz="2400" dirty="0"/>
              <a:t> </a:t>
            </a:r>
            <a:r>
              <a:rPr lang="ar-SA" sz="2400" i="1" dirty="0"/>
              <a:t>چسپنده بودن</a:t>
            </a:r>
            <a:r>
              <a:rPr lang="en-US" sz="2400" dirty="0"/>
              <a:t>.</a:t>
            </a:r>
          </a:p>
          <a:p>
            <a:pPr rtl="1"/>
            <a:r>
              <a:rPr lang="ar-SA" sz="2400" dirty="0"/>
              <a:t> </a:t>
            </a:r>
            <a:endParaRPr lang="en-US" sz="2400" dirty="0"/>
          </a:p>
          <a:p>
            <a:pPr algn="ctr" rtl="1"/>
            <a:r>
              <a:rPr lang="ar-SA" sz="2400" dirty="0"/>
              <a:t>قیر استخراج شده از نفت یا سنگ‌های معدنی مخصوص، قیر خالص نام دارد که با توجه به منشاء تشکیل، طبقه‌بندی می‌شود. قیرهای خالص همچنین برای اینکه خواص مورد نظر برای کاربردهای مختلف را پیدا کنند، تحت فرآیندهای دیگر قرار می‌گیرند و انواع مختلف قیر را (ازجمله قیر دمیده، قیر محلول، قیر امولسیون، قیر پلیمری و...) را تشکیل می‌دهند</a:t>
            </a:r>
            <a:r>
              <a:rPr lang="en-US" sz="2400" dirty="0"/>
              <a:t>.</a:t>
            </a:r>
          </a:p>
        </p:txBody>
      </p:sp>
    </p:spTree>
    <p:extLst>
      <p:ext uri="{BB962C8B-B14F-4D97-AF65-F5344CB8AC3E}">
        <p14:creationId xmlns:p14="http://schemas.microsoft.com/office/powerpoint/2010/main" val="78161654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400175"/>
            <a:ext cx="6096000" cy="4057650"/>
          </a:xfrm>
          <a:prstGeom prst="rect">
            <a:avLst/>
          </a:prstGeom>
        </p:spPr>
      </p:pic>
    </p:spTree>
    <p:extLst>
      <p:ext uri="{BB962C8B-B14F-4D97-AF65-F5344CB8AC3E}">
        <p14:creationId xmlns:p14="http://schemas.microsoft.com/office/powerpoint/2010/main" val="76538245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71800" y="528221"/>
            <a:ext cx="4572000" cy="5262979"/>
          </a:xfrm>
          <a:prstGeom prst="rect">
            <a:avLst/>
          </a:prstGeom>
        </p:spPr>
        <p:txBody>
          <a:bodyPr>
            <a:spAutoFit/>
          </a:bodyPr>
          <a:lstStyle/>
          <a:p>
            <a:pPr algn="ctr" rtl="1"/>
            <a:r>
              <a:rPr lang="ar-SA" sz="2400" dirty="0"/>
              <a:t>كك سازي فرايندي متشكل از مراحل تجزيه حرارتي، پليمريزاسيون و كندانسيون است كه در آن ته مانده هاي سنگين نفتي</a:t>
            </a:r>
            <a:r>
              <a:rPr lang="en-US" sz="2400" dirty="0"/>
              <a:t> (Petroleum Residue) </a:t>
            </a:r>
            <a:r>
              <a:rPr lang="ar-SA" sz="2400" dirty="0"/>
              <a:t>به انواع گازها، مايعات و ماده جامد با درصد بالاي كربن، به نام كك نفتي تبديل مي شود. كك نفتي به دست آمده، كه تكليس نشده باشد، كك سبز نيز ناميده مي شود. بر اساس خوراك اوليه، كك هاي گوناگوني به دست مي آيد كه عمدتاٌ به سه نوع: دانه اي</a:t>
            </a:r>
            <a:r>
              <a:rPr lang="en-US" sz="2400" dirty="0"/>
              <a:t> (Shot Coke)</a:t>
            </a:r>
            <a:r>
              <a:rPr lang="ar-SA" sz="2400" dirty="0"/>
              <a:t>، اسفنجي</a:t>
            </a:r>
            <a:r>
              <a:rPr lang="en-US" sz="2400" dirty="0"/>
              <a:t> (Sponge Coke) </a:t>
            </a:r>
            <a:r>
              <a:rPr lang="ar-SA" sz="2400" dirty="0"/>
              <a:t>و سوزني</a:t>
            </a:r>
            <a:r>
              <a:rPr lang="en-US" sz="2400" dirty="0"/>
              <a:t> (Needle Coke) </a:t>
            </a:r>
            <a:r>
              <a:rPr lang="ar-SA" sz="2400" dirty="0"/>
              <a:t>تقسيم بندي مي شوند. ساختار فيزيكي و ميزان خلوص كك نفتي كاربرد آن را تعيين </a:t>
            </a:r>
            <a:r>
              <a:rPr lang="ar-SA" sz="2400" dirty="0" smtClean="0"/>
              <a:t>مي</a:t>
            </a:r>
            <a:r>
              <a:rPr lang="fa-IR" sz="2400" dirty="0" smtClean="0"/>
              <a:t>نمایند.</a:t>
            </a:r>
            <a:endParaRPr lang="en-US" sz="2400" dirty="0"/>
          </a:p>
        </p:txBody>
      </p:sp>
    </p:spTree>
    <p:extLst>
      <p:ext uri="{BB962C8B-B14F-4D97-AF65-F5344CB8AC3E}">
        <p14:creationId xmlns:p14="http://schemas.microsoft.com/office/powerpoint/2010/main" val="15615388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9775" y="490537"/>
            <a:ext cx="3095625" cy="278606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30640" y="3505200"/>
            <a:ext cx="3074960" cy="278606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62575" y="457200"/>
            <a:ext cx="3095625" cy="2818351"/>
          </a:xfrm>
          <a:prstGeom prst="rect">
            <a:avLst/>
          </a:prstGeom>
        </p:spPr>
      </p:pic>
    </p:spTree>
    <p:extLst>
      <p:ext uri="{BB962C8B-B14F-4D97-AF65-F5344CB8AC3E}">
        <p14:creationId xmlns:p14="http://schemas.microsoft.com/office/powerpoint/2010/main" val="23141814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acro">
  <a:themeElements>
    <a:clrScheme name="Custom 14">
      <a:dk1>
        <a:sysClr val="windowText" lastClr="000000"/>
      </a:dk1>
      <a:lt1>
        <a:srgbClr val="000000"/>
      </a:lt1>
      <a:dk2>
        <a:srgbClr val="CCFFFF"/>
      </a:dk2>
      <a:lt2>
        <a:srgbClr val="D6EAFE"/>
      </a:lt2>
      <a:accent1>
        <a:srgbClr val="6076B4"/>
      </a:accent1>
      <a:accent2>
        <a:srgbClr val="000000"/>
      </a:accent2>
      <a:accent3>
        <a:srgbClr val="0575E4"/>
      </a:accent3>
      <a:accent4>
        <a:srgbClr val="7030A0"/>
      </a:accent4>
      <a:accent5>
        <a:srgbClr val="000000"/>
      </a:accent5>
      <a:accent6>
        <a:srgbClr val="000000"/>
      </a:accent6>
      <a:hlink>
        <a:srgbClr val="000000"/>
      </a:hlink>
      <a:folHlink>
        <a:srgbClr val="000000"/>
      </a:folHlink>
    </a:clrScheme>
    <a:fontScheme name="Macro">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cro">
      <a:fillStyleLst>
        <a:solidFill>
          <a:schemeClr val="phClr"/>
        </a:solidFill>
        <a:gradFill rotWithShape="1">
          <a:gsLst>
            <a:gs pos="0">
              <a:schemeClr val="phClr">
                <a:tint val="65000"/>
                <a:satMod val="300000"/>
              </a:schemeClr>
            </a:gs>
            <a:gs pos="100000">
              <a:schemeClr val="phClr">
                <a:tint val="80000"/>
                <a:satMod val="150000"/>
              </a:schemeClr>
            </a:gs>
          </a:gsLst>
          <a:lin ang="5400000" scaled="0"/>
        </a:gradFill>
        <a:gradFill rotWithShape="1">
          <a:gsLst>
            <a:gs pos="0">
              <a:schemeClr val="phClr">
                <a:shade val="90000"/>
                <a:satMod val="300000"/>
              </a:schemeClr>
            </a:gs>
            <a:gs pos="100000">
              <a:schemeClr val="phClr">
                <a:satMod val="150000"/>
              </a:schemeClr>
            </a:gs>
          </a:gsLst>
          <a:path path="circle">
            <a:fillToRect l="50000" t="100000" r="100000" b="50000"/>
          </a:path>
        </a:gradFill>
      </a:fillStyleLst>
      <a:lnStyleLst>
        <a:ln w="9525" cap="flat" cmpd="sng" algn="ctr">
          <a:solidFill>
            <a:schemeClr val="phClr"/>
          </a:solidFill>
          <a:prstDash val="solid"/>
        </a:ln>
        <a:ln w="13970" cap="flat" cmpd="sng" algn="ctr">
          <a:solidFill>
            <a:schemeClr val="phClr"/>
          </a:solidFill>
          <a:prstDash val="solid"/>
        </a:ln>
        <a:ln w="22225" cap="flat" cmpd="sng" algn="ctr">
          <a:solidFill>
            <a:schemeClr val="phClr"/>
          </a:solidFill>
          <a:prstDash val="solid"/>
        </a:ln>
      </a:lnStyleLst>
      <a:effectStyleLst>
        <a:effectStyle>
          <a:effectLst>
            <a:outerShdw blurRad="50800" dist="25400" dir="5400000" rotWithShape="0">
              <a:srgbClr val="000000">
                <a:alpha val="70000"/>
              </a:srgbClr>
            </a:outerShdw>
          </a:effectLst>
        </a:effectStyle>
        <a:effectStyle>
          <a:effectLst>
            <a:outerShdw blurRad="25400" dist="25400" dir="5400000" rotWithShape="0">
              <a:srgbClr val="000000">
                <a:alpha val="70000"/>
              </a:srgbClr>
            </a:outerShdw>
          </a:effectLst>
          <a:scene3d>
            <a:camera prst="orthographicFront">
              <a:rot lat="0" lon="0" rev="0"/>
            </a:camera>
            <a:lightRig rig="threePt" dir="tl"/>
          </a:scene3d>
          <a:sp3d contourW="15875" prstMaterial="softmetal">
            <a:bevelT w="25400" h="19050" prst="angle"/>
            <a:contourClr>
              <a:schemeClr val="phClr">
                <a:shade val="30000"/>
              </a:schemeClr>
            </a:contourClr>
          </a:sp3d>
        </a:effectStyle>
        <a:effectStyle>
          <a:effectLst>
            <a:outerShdw blurRad="25400" dist="25400" dir="5400000" rotWithShape="0">
              <a:srgbClr val="000000">
                <a:alpha val="40000"/>
              </a:srgbClr>
            </a:outerShdw>
          </a:effectLst>
          <a:scene3d>
            <a:camera prst="orthographicFront">
              <a:rot lat="0" lon="0" rev="0"/>
            </a:camera>
            <a:lightRig rig="threePt" dir="tl"/>
          </a:scene3d>
          <a:sp3d contourW="19050" prstMaterial="metal">
            <a:bevelT w="63500" h="31750" prst="angle"/>
            <a:contourClr>
              <a:schemeClr val="phClr">
                <a:shade val="25000"/>
                <a:satMod val="130000"/>
              </a:schemeClr>
            </a:contourClr>
          </a:sp3d>
        </a:effectStyle>
      </a:effectStyleLst>
      <a:bgFillStyleLst>
        <a:solidFill>
          <a:schemeClr val="phClr"/>
        </a:solidFill>
        <a:gradFill rotWithShape="1">
          <a:gsLst>
            <a:gs pos="0">
              <a:schemeClr val="phClr">
                <a:tint val="67000"/>
                <a:shade val="93000"/>
                <a:satMod val="110000"/>
                <a:lumMod val="90000"/>
              </a:schemeClr>
            </a:gs>
            <a:gs pos="76000">
              <a:schemeClr val="phClr">
                <a:tint val="85000"/>
                <a:shade val="75000"/>
                <a:satMod val="120000"/>
              </a:schemeClr>
            </a:gs>
            <a:gs pos="100000">
              <a:schemeClr val="phClr">
                <a:tint val="86000"/>
                <a:shade val="50000"/>
                <a:satMod val="130000"/>
              </a:schemeClr>
            </a:gs>
          </a:gsLst>
          <a:lin ang="5400000" scaled="0"/>
        </a:gradFill>
        <a:gradFill rotWithShape="1">
          <a:gsLst>
            <a:gs pos="0">
              <a:schemeClr val="phClr">
                <a:tint val="96000"/>
                <a:shade val="35000"/>
                <a:satMod val="146000"/>
                <a:lumMod val="101000"/>
              </a:schemeClr>
            </a:gs>
            <a:gs pos="26000">
              <a:schemeClr val="phClr">
                <a:tint val="96000"/>
                <a:shade val="96000"/>
                <a:satMod val="190000"/>
              </a:schemeClr>
            </a:gs>
            <a:gs pos="100000">
              <a:schemeClr val="phClr">
                <a:tint val="60000"/>
                <a:shade val="90000"/>
                <a:satMod val="220000"/>
                <a:lumMod val="11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Macro</Template>
  <TotalTime>40</TotalTime>
  <Words>338</Words>
  <Application>Microsoft Office PowerPoint</Application>
  <PresentationFormat>On-screen Show (4:3)</PresentationFormat>
  <Paragraphs>29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Macro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Win-Peyman</cp:lastModifiedBy>
  <cp:revision>5</cp:revision>
  <dcterms:created xsi:type="dcterms:W3CDTF">2014-04-12T21:00:59Z</dcterms:created>
  <dcterms:modified xsi:type="dcterms:W3CDTF">2016-11-15T07:28:02Z</dcterms:modified>
</cp:coreProperties>
</file>