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E9202"/>
    <a:srgbClr val="FFF3E7"/>
    <a:srgbClr val="5EEC3C"/>
    <a:srgbClr val="FFDC47"/>
    <a:srgbClr val="CCCC00"/>
    <a:srgbClr val="FFCC66"/>
    <a:srgbClr val="007033"/>
    <a:srgbClr val="990099"/>
    <a:srgbClr val="6C1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8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F4C532-A659-4BEB-98E3-04FFDE754A9D}" type="doc">
      <dgm:prSet loTypeId="urn:microsoft.com/office/officeart/2011/layout/CircleProcess" loCatId="process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C1AAB0C-0672-471B-B165-C6E099764E7B}">
      <dgm:prSet phldrT="[Text]" custT="1"/>
      <dgm:spPr/>
      <dgm:t>
        <a:bodyPr/>
        <a:lstStyle/>
        <a:p>
          <a:r>
            <a:rPr lang="fa-IR" sz="2800" dirty="0" smtClean="0">
              <a:cs typeface="B Nazanin" panose="00000400000000000000" pitchFamily="2" charset="-78"/>
            </a:rPr>
            <a:t>مقدمه</a:t>
          </a:r>
          <a:endParaRPr lang="en-US" sz="2800" dirty="0">
            <a:cs typeface="B Nazanin" panose="00000400000000000000" pitchFamily="2" charset="-78"/>
          </a:endParaRPr>
        </a:p>
      </dgm:t>
    </dgm:pt>
    <dgm:pt modelId="{E4086C2E-8C3D-488D-B886-D5F2D52B5B53}" type="parTrans" cxnId="{400BB94B-78D0-4EE6-B485-F97741F4CB3E}">
      <dgm:prSet/>
      <dgm:spPr/>
      <dgm:t>
        <a:bodyPr/>
        <a:lstStyle/>
        <a:p>
          <a:endParaRPr lang="en-US"/>
        </a:p>
      </dgm:t>
    </dgm:pt>
    <dgm:pt modelId="{6DBC1D58-5C97-4989-B76E-66922767AA4C}" type="sibTrans" cxnId="{400BB94B-78D0-4EE6-B485-F97741F4CB3E}">
      <dgm:prSet/>
      <dgm:spPr/>
      <dgm:t>
        <a:bodyPr/>
        <a:lstStyle/>
        <a:p>
          <a:endParaRPr lang="en-US"/>
        </a:p>
      </dgm:t>
    </dgm:pt>
    <dgm:pt modelId="{0F843712-ECBA-4B21-80EB-01D7E26A5BFC}">
      <dgm:prSet phldrT="[Text]" custT="1"/>
      <dgm:spPr/>
      <dgm:t>
        <a:bodyPr/>
        <a:lstStyle/>
        <a:p>
          <a:r>
            <a:rPr lang="fa-IR" sz="2800" dirty="0" smtClean="0">
              <a:cs typeface="B Nazanin" panose="00000400000000000000" pitchFamily="2" charset="-78"/>
            </a:rPr>
            <a:t>فصل اول</a:t>
          </a:r>
          <a:endParaRPr lang="en-US" sz="2800" dirty="0">
            <a:cs typeface="B Nazanin" panose="00000400000000000000" pitchFamily="2" charset="-78"/>
          </a:endParaRPr>
        </a:p>
      </dgm:t>
    </dgm:pt>
    <dgm:pt modelId="{9AD753EF-0123-45EB-9AFE-480F84ED46E8}" type="parTrans" cxnId="{D2C16A52-5DE5-4B80-B6A8-E50FB252837F}">
      <dgm:prSet/>
      <dgm:spPr/>
      <dgm:t>
        <a:bodyPr/>
        <a:lstStyle/>
        <a:p>
          <a:endParaRPr lang="en-US"/>
        </a:p>
      </dgm:t>
    </dgm:pt>
    <dgm:pt modelId="{DC8FA767-0220-4381-BC9F-24259851AF27}" type="sibTrans" cxnId="{D2C16A52-5DE5-4B80-B6A8-E50FB252837F}">
      <dgm:prSet/>
      <dgm:spPr/>
      <dgm:t>
        <a:bodyPr/>
        <a:lstStyle/>
        <a:p>
          <a:endParaRPr lang="en-US"/>
        </a:p>
      </dgm:t>
    </dgm:pt>
    <dgm:pt modelId="{DE0ABD75-75B5-48EF-A309-D9FE001C47A4}">
      <dgm:prSet phldrT="[Text]" custT="1"/>
      <dgm:spPr/>
      <dgm:t>
        <a:bodyPr/>
        <a:lstStyle/>
        <a:p>
          <a:r>
            <a:rPr lang="fa-IR" sz="2800" dirty="0" smtClean="0">
              <a:cs typeface="B Nazanin" panose="00000400000000000000" pitchFamily="2" charset="-78"/>
            </a:rPr>
            <a:t>فصل دوم</a:t>
          </a:r>
          <a:endParaRPr lang="en-US" sz="2800" dirty="0">
            <a:cs typeface="B Nazanin" panose="00000400000000000000" pitchFamily="2" charset="-78"/>
          </a:endParaRPr>
        </a:p>
      </dgm:t>
    </dgm:pt>
    <dgm:pt modelId="{C4D01D65-D060-46E3-926B-F1D45F8540E5}" type="parTrans" cxnId="{15AADB9B-9DBF-42AA-BA7D-C1CA12165DA5}">
      <dgm:prSet/>
      <dgm:spPr/>
      <dgm:t>
        <a:bodyPr/>
        <a:lstStyle/>
        <a:p>
          <a:endParaRPr lang="en-US"/>
        </a:p>
      </dgm:t>
    </dgm:pt>
    <dgm:pt modelId="{D521C48E-A6F5-4818-89EE-F0EF65091183}" type="sibTrans" cxnId="{15AADB9B-9DBF-42AA-BA7D-C1CA12165DA5}">
      <dgm:prSet/>
      <dgm:spPr/>
      <dgm:t>
        <a:bodyPr/>
        <a:lstStyle/>
        <a:p>
          <a:endParaRPr lang="en-US"/>
        </a:p>
      </dgm:t>
    </dgm:pt>
    <dgm:pt modelId="{AC14017C-0106-4EE0-99F0-98242CE5B292}">
      <dgm:prSet custT="1"/>
      <dgm:spPr/>
      <dgm:t>
        <a:bodyPr/>
        <a:lstStyle/>
        <a:p>
          <a:r>
            <a:rPr lang="fa-IR" sz="2800" dirty="0" smtClean="0">
              <a:cs typeface="B Nazanin" panose="00000400000000000000" pitchFamily="2" charset="-78"/>
            </a:rPr>
            <a:t>فصل سوم</a:t>
          </a:r>
          <a:endParaRPr lang="en-US" sz="2800" dirty="0">
            <a:cs typeface="B Nazanin" panose="00000400000000000000" pitchFamily="2" charset="-78"/>
          </a:endParaRPr>
        </a:p>
      </dgm:t>
    </dgm:pt>
    <dgm:pt modelId="{1E6A4369-ACF2-42BC-8EF5-6305D15E3A0A}" type="parTrans" cxnId="{DB2D3035-B6FB-49B1-8D3E-1C9B5712BFF3}">
      <dgm:prSet/>
      <dgm:spPr/>
      <dgm:t>
        <a:bodyPr/>
        <a:lstStyle/>
        <a:p>
          <a:endParaRPr lang="en-US"/>
        </a:p>
      </dgm:t>
    </dgm:pt>
    <dgm:pt modelId="{E87334C4-8635-4F18-B685-4CB85AB558CA}" type="sibTrans" cxnId="{DB2D3035-B6FB-49B1-8D3E-1C9B5712BFF3}">
      <dgm:prSet/>
      <dgm:spPr/>
      <dgm:t>
        <a:bodyPr/>
        <a:lstStyle/>
        <a:p>
          <a:endParaRPr lang="en-US"/>
        </a:p>
      </dgm:t>
    </dgm:pt>
    <dgm:pt modelId="{3ADC0D5C-8DDF-409B-88E5-7E11ECF26F58}" type="pres">
      <dgm:prSet presAssocID="{25F4C532-A659-4BEB-98E3-04FFDE754A9D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2EBFB41-05EB-49C1-A4CC-839DE7313235}" type="pres">
      <dgm:prSet presAssocID="{AC14017C-0106-4EE0-99F0-98242CE5B292}" presName="Accent4" presStyleCnt="0"/>
      <dgm:spPr/>
    </dgm:pt>
    <dgm:pt modelId="{83C6EA50-E67E-4EBF-A229-F47B78ACC791}" type="pres">
      <dgm:prSet presAssocID="{AC14017C-0106-4EE0-99F0-98242CE5B292}" presName="Accent" presStyleLbl="node1" presStyleIdx="0" presStyleCnt="4"/>
      <dgm:spPr>
        <a:solidFill>
          <a:srgbClr val="E61AAC"/>
        </a:solidFill>
      </dgm:spPr>
    </dgm:pt>
    <dgm:pt modelId="{E4E0635A-4D13-4771-AC2D-D35BF9B6669E}" type="pres">
      <dgm:prSet presAssocID="{AC14017C-0106-4EE0-99F0-98242CE5B292}" presName="ParentBackground4" presStyleCnt="0"/>
      <dgm:spPr/>
    </dgm:pt>
    <dgm:pt modelId="{FC624794-7BFF-4216-93EE-B8133AE0B2C6}" type="pres">
      <dgm:prSet presAssocID="{AC14017C-0106-4EE0-99F0-98242CE5B292}" presName="ParentBackground" presStyleLbl="fgAcc1" presStyleIdx="0" presStyleCnt="4"/>
      <dgm:spPr/>
      <dgm:t>
        <a:bodyPr/>
        <a:lstStyle/>
        <a:p>
          <a:endParaRPr lang="en-US"/>
        </a:p>
      </dgm:t>
    </dgm:pt>
    <dgm:pt modelId="{25CEC6C5-43BC-4954-8A5F-9998CCD08EC5}" type="pres">
      <dgm:prSet presAssocID="{AC14017C-0106-4EE0-99F0-98242CE5B292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5E4B9-9DDB-4818-B1BA-877BBAEF2621}" type="pres">
      <dgm:prSet presAssocID="{DE0ABD75-75B5-48EF-A309-D9FE001C47A4}" presName="Accent3" presStyleCnt="0"/>
      <dgm:spPr/>
    </dgm:pt>
    <dgm:pt modelId="{277B6FD6-B945-4E05-B812-E75F4CE2C53F}" type="pres">
      <dgm:prSet presAssocID="{DE0ABD75-75B5-48EF-A309-D9FE001C47A4}" presName="Accent" presStyleLbl="node1" presStyleIdx="1" presStyleCnt="4"/>
      <dgm:spPr>
        <a:solidFill>
          <a:schemeClr val="accent2"/>
        </a:solidFill>
      </dgm:spPr>
    </dgm:pt>
    <dgm:pt modelId="{A26C81FB-6854-4557-904C-BD9FCE101FB0}" type="pres">
      <dgm:prSet presAssocID="{DE0ABD75-75B5-48EF-A309-D9FE001C47A4}" presName="ParentBackground3" presStyleCnt="0"/>
      <dgm:spPr/>
    </dgm:pt>
    <dgm:pt modelId="{BACE41FC-B59A-4B56-B87E-7891E3C6BA0E}" type="pres">
      <dgm:prSet presAssocID="{DE0ABD75-75B5-48EF-A309-D9FE001C47A4}" presName="ParentBackground" presStyleLbl="fgAcc1" presStyleIdx="1" presStyleCnt="4"/>
      <dgm:spPr/>
      <dgm:t>
        <a:bodyPr/>
        <a:lstStyle/>
        <a:p>
          <a:endParaRPr lang="en-US"/>
        </a:p>
      </dgm:t>
    </dgm:pt>
    <dgm:pt modelId="{C74F91C3-4A8F-4A05-B42C-B5876A418D66}" type="pres">
      <dgm:prSet presAssocID="{DE0ABD75-75B5-48EF-A309-D9FE001C47A4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FB921B-F331-4C80-8BE5-48B2DA06C059}" type="pres">
      <dgm:prSet presAssocID="{0F843712-ECBA-4B21-80EB-01D7E26A5BFC}" presName="Accent2" presStyleCnt="0"/>
      <dgm:spPr/>
    </dgm:pt>
    <dgm:pt modelId="{C80E4414-5244-4891-A839-820EFF96A979}" type="pres">
      <dgm:prSet presAssocID="{0F843712-ECBA-4B21-80EB-01D7E26A5BFC}" presName="Accent" presStyleLbl="node1" presStyleIdx="2" presStyleCnt="4"/>
      <dgm:spPr/>
    </dgm:pt>
    <dgm:pt modelId="{6F5F236A-446A-489B-B95D-1F5BFC22B925}" type="pres">
      <dgm:prSet presAssocID="{0F843712-ECBA-4B21-80EB-01D7E26A5BFC}" presName="ParentBackground2" presStyleCnt="0"/>
      <dgm:spPr/>
    </dgm:pt>
    <dgm:pt modelId="{2B0FBA2F-F56C-40B9-B0F0-8C0E7BB47127}" type="pres">
      <dgm:prSet presAssocID="{0F843712-ECBA-4B21-80EB-01D7E26A5BFC}" presName="ParentBackground" presStyleLbl="fgAcc1" presStyleIdx="2" presStyleCnt="4"/>
      <dgm:spPr/>
      <dgm:t>
        <a:bodyPr/>
        <a:lstStyle/>
        <a:p>
          <a:endParaRPr lang="en-US"/>
        </a:p>
      </dgm:t>
    </dgm:pt>
    <dgm:pt modelId="{15D8B202-7C54-4434-80DF-A1862878D825}" type="pres">
      <dgm:prSet presAssocID="{0F843712-ECBA-4B21-80EB-01D7E26A5BFC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1C4CEB-581B-4B7D-8489-38283872AC45}" type="pres">
      <dgm:prSet presAssocID="{4C1AAB0C-0672-471B-B165-C6E099764E7B}" presName="Accent1" presStyleCnt="0"/>
      <dgm:spPr/>
    </dgm:pt>
    <dgm:pt modelId="{B84366CF-FB36-49A7-99B5-75C7A2695EF3}" type="pres">
      <dgm:prSet presAssocID="{4C1AAB0C-0672-471B-B165-C6E099764E7B}" presName="Accent" presStyleLbl="node1" presStyleIdx="3" presStyleCnt="4"/>
      <dgm:spPr/>
    </dgm:pt>
    <dgm:pt modelId="{8949F581-D69F-4189-BA0F-CFD4B5608AAE}" type="pres">
      <dgm:prSet presAssocID="{4C1AAB0C-0672-471B-B165-C6E099764E7B}" presName="ParentBackground1" presStyleCnt="0"/>
      <dgm:spPr/>
    </dgm:pt>
    <dgm:pt modelId="{97B04DB5-FE9A-4A76-8AAB-1E5469485E28}" type="pres">
      <dgm:prSet presAssocID="{4C1AAB0C-0672-471B-B165-C6E099764E7B}" presName="ParentBackground" presStyleLbl="fgAcc1" presStyleIdx="3" presStyleCnt="4"/>
      <dgm:spPr/>
      <dgm:t>
        <a:bodyPr/>
        <a:lstStyle/>
        <a:p>
          <a:endParaRPr lang="en-US"/>
        </a:p>
      </dgm:t>
    </dgm:pt>
    <dgm:pt modelId="{2861626A-3C7D-4928-96AE-3F55937029EB}" type="pres">
      <dgm:prSet presAssocID="{4C1AAB0C-0672-471B-B165-C6E099764E7B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0BB94B-78D0-4EE6-B485-F97741F4CB3E}" srcId="{25F4C532-A659-4BEB-98E3-04FFDE754A9D}" destId="{4C1AAB0C-0672-471B-B165-C6E099764E7B}" srcOrd="0" destOrd="0" parTransId="{E4086C2E-8C3D-488D-B886-D5F2D52B5B53}" sibTransId="{6DBC1D58-5C97-4989-B76E-66922767AA4C}"/>
    <dgm:cxn modelId="{E85BDB06-45B0-4D3B-98CE-93B5AF2AD2B7}" type="presOf" srcId="{4C1AAB0C-0672-471B-B165-C6E099764E7B}" destId="{97B04DB5-FE9A-4A76-8AAB-1E5469485E28}" srcOrd="0" destOrd="0" presId="urn:microsoft.com/office/officeart/2011/layout/CircleProcess"/>
    <dgm:cxn modelId="{2C4C8EAC-AD3C-48F0-9DEE-06AC3F2E2E4C}" type="presOf" srcId="{DE0ABD75-75B5-48EF-A309-D9FE001C47A4}" destId="{BACE41FC-B59A-4B56-B87E-7891E3C6BA0E}" srcOrd="0" destOrd="0" presId="urn:microsoft.com/office/officeart/2011/layout/CircleProcess"/>
    <dgm:cxn modelId="{35DA93CC-D44A-4A6F-BF11-D406BD8AA386}" type="presOf" srcId="{0F843712-ECBA-4B21-80EB-01D7E26A5BFC}" destId="{2B0FBA2F-F56C-40B9-B0F0-8C0E7BB47127}" srcOrd="0" destOrd="0" presId="urn:microsoft.com/office/officeart/2011/layout/CircleProcess"/>
    <dgm:cxn modelId="{7C8F57B2-C5F2-4970-8992-42F9D4DD2277}" type="presOf" srcId="{4C1AAB0C-0672-471B-B165-C6E099764E7B}" destId="{2861626A-3C7D-4928-96AE-3F55937029EB}" srcOrd="1" destOrd="0" presId="urn:microsoft.com/office/officeart/2011/layout/CircleProcess"/>
    <dgm:cxn modelId="{15AADB9B-9DBF-42AA-BA7D-C1CA12165DA5}" srcId="{25F4C532-A659-4BEB-98E3-04FFDE754A9D}" destId="{DE0ABD75-75B5-48EF-A309-D9FE001C47A4}" srcOrd="2" destOrd="0" parTransId="{C4D01D65-D060-46E3-926B-F1D45F8540E5}" sibTransId="{D521C48E-A6F5-4818-89EE-F0EF65091183}"/>
    <dgm:cxn modelId="{DB2D3035-B6FB-49B1-8D3E-1C9B5712BFF3}" srcId="{25F4C532-A659-4BEB-98E3-04FFDE754A9D}" destId="{AC14017C-0106-4EE0-99F0-98242CE5B292}" srcOrd="3" destOrd="0" parTransId="{1E6A4369-ACF2-42BC-8EF5-6305D15E3A0A}" sibTransId="{E87334C4-8635-4F18-B685-4CB85AB558CA}"/>
    <dgm:cxn modelId="{61C220AC-54E3-40D5-AC31-62EECB0E81DB}" type="presOf" srcId="{0F843712-ECBA-4B21-80EB-01D7E26A5BFC}" destId="{15D8B202-7C54-4434-80DF-A1862878D825}" srcOrd="1" destOrd="0" presId="urn:microsoft.com/office/officeart/2011/layout/CircleProcess"/>
    <dgm:cxn modelId="{E09481ED-B0DA-4926-A014-E1C574FDAD60}" type="presOf" srcId="{25F4C532-A659-4BEB-98E3-04FFDE754A9D}" destId="{3ADC0D5C-8DDF-409B-88E5-7E11ECF26F58}" srcOrd="0" destOrd="0" presId="urn:microsoft.com/office/officeart/2011/layout/CircleProcess"/>
    <dgm:cxn modelId="{7466A948-6F61-4DD0-B39E-7493150261D0}" type="presOf" srcId="{AC14017C-0106-4EE0-99F0-98242CE5B292}" destId="{FC624794-7BFF-4216-93EE-B8133AE0B2C6}" srcOrd="0" destOrd="0" presId="urn:microsoft.com/office/officeart/2011/layout/CircleProcess"/>
    <dgm:cxn modelId="{25B3B5EA-13F2-4F0B-AAEF-4FFCDD8DFC1C}" type="presOf" srcId="{AC14017C-0106-4EE0-99F0-98242CE5B292}" destId="{25CEC6C5-43BC-4954-8A5F-9998CCD08EC5}" srcOrd="1" destOrd="0" presId="urn:microsoft.com/office/officeart/2011/layout/CircleProcess"/>
    <dgm:cxn modelId="{D2C16A52-5DE5-4B80-B6A8-E50FB252837F}" srcId="{25F4C532-A659-4BEB-98E3-04FFDE754A9D}" destId="{0F843712-ECBA-4B21-80EB-01D7E26A5BFC}" srcOrd="1" destOrd="0" parTransId="{9AD753EF-0123-45EB-9AFE-480F84ED46E8}" sibTransId="{DC8FA767-0220-4381-BC9F-24259851AF27}"/>
    <dgm:cxn modelId="{ACF70382-14CD-43E1-9D6C-BCB5192ED295}" type="presOf" srcId="{DE0ABD75-75B5-48EF-A309-D9FE001C47A4}" destId="{C74F91C3-4A8F-4A05-B42C-B5876A418D66}" srcOrd="1" destOrd="0" presId="urn:microsoft.com/office/officeart/2011/layout/CircleProcess"/>
    <dgm:cxn modelId="{8CA317F2-5E2C-4C7D-964A-ACDD152A479B}" type="presParOf" srcId="{3ADC0D5C-8DDF-409B-88E5-7E11ECF26F58}" destId="{C2EBFB41-05EB-49C1-A4CC-839DE7313235}" srcOrd="0" destOrd="0" presId="urn:microsoft.com/office/officeart/2011/layout/CircleProcess"/>
    <dgm:cxn modelId="{343D4DC5-E685-4229-9EAA-7D79180AB183}" type="presParOf" srcId="{C2EBFB41-05EB-49C1-A4CC-839DE7313235}" destId="{83C6EA50-E67E-4EBF-A229-F47B78ACC791}" srcOrd="0" destOrd="0" presId="urn:microsoft.com/office/officeart/2011/layout/CircleProcess"/>
    <dgm:cxn modelId="{908EE54D-B7AC-4815-AD61-4887C3711C8C}" type="presParOf" srcId="{3ADC0D5C-8DDF-409B-88E5-7E11ECF26F58}" destId="{E4E0635A-4D13-4771-AC2D-D35BF9B6669E}" srcOrd="1" destOrd="0" presId="urn:microsoft.com/office/officeart/2011/layout/CircleProcess"/>
    <dgm:cxn modelId="{4529951D-800E-4540-9554-1C70637F7C87}" type="presParOf" srcId="{E4E0635A-4D13-4771-AC2D-D35BF9B6669E}" destId="{FC624794-7BFF-4216-93EE-B8133AE0B2C6}" srcOrd="0" destOrd="0" presId="urn:microsoft.com/office/officeart/2011/layout/CircleProcess"/>
    <dgm:cxn modelId="{2BDFEF60-9474-430D-A316-F7831C4D3586}" type="presParOf" srcId="{3ADC0D5C-8DDF-409B-88E5-7E11ECF26F58}" destId="{25CEC6C5-43BC-4954-8A5F-9998CCD08EC5}" srcOrd="2" destOrd="0" presId="urn:microsoft.com/office/officeart/2011/layout/CircleProcess"/>
    <dgm:cxn modelId="{8F2E5D8E-55EE-4BDD-A315-FD4F1D928C46}" type="presParOf" srcId="{3ADC0D5C-8DDF-409B-88E5-7E11ECF26F58}" destId="{EEC5E4B9-9DDB-4818-B1BA-877BBAEF2621}" srcOrd="3" destOrd="0" presId="urn:microsoft.com/office/officeart/2011/layout/CircleProcess"/>
    <dgm:cxn modelId="{673DD3EE-5948-41D3-B2EB-390504E77ED9}" type="presParOf" srcId="{EEC5E4B9-9DDB-4818-B1BA-877BBAEF2621}" destId="{277B6FD6-B945-4E05-B812-E75F4CE2C53F}" srcOrd="0" destOrd="0" presId="urn:microsoft.com/office/officeart/2011/layout/CircleProcess"/>
    <dgm:cxn modelId="{CD8566EB-24EF-44D5-9180-D24797339D22}" type="presParOf" srcId="{3ADC0D5C-8DDF-409B-88E5-7E11ECF26F58}" destId="{A26C81FB-6854-4557-904C-BD9FCE101FB0}" srcOrd="4" destOrd="0" presId="urn:microsoft.com/office/officeart/2011/layout/CircleProcess"/>
    <dgm:cxn modelId="{174857B4-E49F-470F-877A-8CDE37B5EB07}" type="presParOf" srcId="{A26C81FB-6854-4557-904C-BD9FCE101FB0}" destId="{BACE41FC-B59A-4B56-B87E-7891E3C6BA0E}" srcOrd="0" destOrd="0" presId="urn:microsoft.com/office/officeart/2011/layout/CircleProcess"/>
    <dgm:cxn modelId="{82E8F6B0-CBE7-4014-BA54-77B400CF371D}" type="presParOf" srcId="{3ADC0D5C-8DDF-409B-88E5-7E11ECF26F58}" destId="{C74F91C3-4A8F-4A05-B42C-B5876A418D66}" srcOrd="5" destOrd="0" presId="urn:microsoft.com/office/officeart/2011/layout/CircleProcess"/>
    <dgm:cxn modelId="{0E7D0793-A32F-46B5-89F9-BB5278EA6197}" type="presParOf" srcId="{3ADC0D5C-8DDF-409B-88E5-7E11ECF26F58}" destId="{A3FB921B-F331-4C80-8BE5-48B2DA06C059}" srcOrd="6" destOrd="0" presId="urn:microsoft.com/office/officeart/2011/layout/CircleProcess"/>
    <dgm:cxn modelId="{8CC9BFC8-C77C-45FA-9C77-A21D998B2C72}" type="presParOf" srcId="{A3FB921B-F331-4C80-8BE5-48B2DA06C059}" destId="{C80E4414-5244-4891-A839-820EFF96A979}" srcOrd="0" destOrd="0" presId="urn:microsoft.com/office/officeart/2011/layout/CircleProcess"/>
    <dgm:cxn modelId="{21988119-7A3F-41F2-BD52-E7BCB7F3ABF8}" type="presParOf" srcId="{3ADC0D5C-8DDF-409B-88E5-7E11ECF26F58}" destId="{6F5F236A-446A-489B-B95D-1F5BFC22B925}" srcOrd="7" destOrd="0" presId="urn:microsoft.com/office/officeart/2011/layout/CircleProcess"/>
    <dgm:cxn modelId="{0AA3E751-A989-4160-9C71-61A72FD9153D}" type="presParOf" srcId="{6F5F236A-446A-489B-B95D-1F5BFC22B925}" destId="{2B0FBA2F-F56C-40B9-B0F0-8C0E7BB47127}" srcOrd="0" destOrd="0" presId="urn:microsoft.com/office/officeart/2011/layout/CircleProcess"/>
    <dgm:cxn modelId="{E2FD8AC4-59FA-4561-BCFE-FB823FAA3783}" type="presParOf" srcId="{3ADC0D5C-8DDF-409B-88E5-7E11ECF26F58}" destId="{15D8B202-7C54-4434-80DF-A1862878D825}" srcOrd="8" destOrd="0" presId="urn:microsoft.com/office/officeart/2011/layout/CircleProcess"/>
    <dgm:cxn modelId="{B01EBB0E-0566-4F33-BFB0-10B1D8B29C26}" type="presParOf" srcId="{3ADC0D5C-8DDF-409B-88E5-7E11ECF26F58}" destId="{E11C4CEB-581B-4B7D-8489-38283872AC45}" srcOrd="9" destOrd="0" presId="urn:microsoft.com/office/officeart/2011/layout/CircleProcess"/>
    <dgm:cxn modelId="{93CD6BD4-81C5-4619-B0F1-18967FBA5C12}" type="presParOf" srcId="{E11C4CEB-581B-4B7D-8489-38283872AC45}" destId="{B84366CF-FB36-49A7-99B5-75C7A2695EF3}" srcOrd="0" destOrd="0" presId="urn:microsoft.com/office/officeart/2011/layout/CircleProcess"/>
    <dgm:cxn modelId="{CE2B5AFE-5B12-4ED1-90B1-1763216239D2}" type="presParOf" srcId="{3ADC0D5C-8DDF-409B-88E5-7E11ECF26F58}" destId="{8949F581-D69F-4189-BA0F-CFD4B5608AAE}" srcOrd="10" destOrd="0" presId="urn:microsoft.com/office/officeart/2011/layout/CircleProcess"/>
    <dgm:cxn modelId="{84546160-0FFE-4416-B4F1-378F89144D63}" type="presParOf" srcId="{8949F581-D69F-4189-BA0F-CFD4B5608AAE}" destId="{97B04DB5-FE9A-4A76-8AAB-1E5469485E28}" srcOrd="0" destOrd="0" presId="urn:microsoft.com/office/officeart/2011/layout/CircleProcess"/>
    <dgm:cxn modelId="{94ED22FB-CFEE-47EA-9919-4659B8514340}" type="presParOf" srcId="{3ADC0D5C-8DDF-409B-88E5-7E11ECF26F58}" destId="{2861626A-3C7D-4928-96AE-3F55937029EB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6EA50-E67E-4EBF-A229-F47B78ACC791}">
      <dsp:nvSpPr>
        <dsp:cNvPr id="0" name=""/>
        <dsp:cNvSpPr/>
      </dsp:nvSpPr>
      <dsp:spPr>
        <a:xfrm>
          <a:off x="6284882" y="892113"/>
          <a:ext cx="1880926" cy="1881022"/>
        </a:xfrm>
        <a:prstGeom prst="ellipse">
          <a:avLst/>
        </a:prstGeom>
        <a:solidFill>
          <a:srgbClr val="E61AAC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624794-7BFF-4216-93EE-B8133AE0B2C6}">
      <dsp:nvSpPr>
        <dsp:cNvPr id="0" name=""/>
        <dsp:cNvSpPr/>
      </dsp:nvSpPr>
      <dsp:spPr>
        <a:xfrm>
          <a:off x="6347795" y="954825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Nazanin" panose="00000400000000000000" pitchFamily="2" charset="-78"/>
            </a:rPr>
            <a:t>فصل سوم</a:t>
          </a:r>
          <a:endParaRPr lang="en-US" sz="2800" kern="1200" dirty="0">
            <a:cs typeface="B Nazanin" panose="00000400000000000000" pitchFamily="2" charset="-78"/>
          </a:endParaRPr>
        </a:p>
      </dsp:txBody>
      <dsp:txXfrm>
        <a:off x="6598639" y="1205672"/>
        <a:ext cx="1254219" cy="1253905"/>
      </dsp:txXfrm>
    </dsp:sp>
    <dsp:sp modelId="{277B6FD6-B945-4E05-B812-E75F4CE2C53F}">
      <dsp:nvSpPr>
        <dsp:cNvPr id="0" name=""/>
        <dsp:cNvSpPr/>
      </dsp:nvSpPr>
      <dsp:spPr>
        <a:xfrm rot="2700000">
          <a:off x="4332962" y="891981"/>
          <a:ext cx="1880957" cy="1880957"/>
        </a:xfrm>
        <a:prstGeom prst="teardrop">
          <a:avLst>
            <a:gd name="adj" fmla="val 100000"/>
          </a:avLst>
        </a:prstGeom>
        <a:solidFill>
          <a:schemeClr val="accent2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CE41FC-B59A-4B56-B87E-7891E3C6BA0E}">
      <dsp:nvSpPr>
        <dsp:cNvPr id="0" name=""/>
        <dsp:cNvSpPr/>
      </dsp:nvSpPr>
      <dsp:spPr>
        <a:xfrm>
          <a:off x="4403956" y="954825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Nazanin" panose="00000400000000000000" pitchFamily="2" charset="-78"/>
            </a:rPr>
            <a:t>فصل دوم</a:t>
          </a:r>
          <a:endParaRPr lang="en-US" sz="2800" kern="1200" dirty="0">
            <a:cs typeface="B Nazanin" panose="00000400000000000000" pitchFamily="2" charset="-78"/>
          </a:endParaRPr>
        </a:p>
      </dsp:txBody>
      <dsp:txXfrm>
        <a:off x="4654800" y="1205672"/>
        <a:ext cx="1254219" cy="1253905"/>
      </dsp:txXfrm>
    </dsp:sp>
    <dsp:sp modelId="{C80E4414-5244-4891-A839-820EFF96A979}">
      <dsp:nvSpPr>
        <dsp:cNvPr id="0" name=""/>
        <dsp:cNvSpPr/>
      </dsp:nvSpPr>
      <dsp:spPr>
        <a:xfrm rot="2700000">
          <a:off x="2397188" y="891981"/>
          <a:ext cx="1880957" cy="1880957"/>
        </a:xfrm>
        <a:prstGeom prst="teardrop">
          <a:avLst>
            <a:gd name="adj" fmla="val 100000"/>
          </a:avLst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0FBA2F-F56C-40B9-B0F0-8C0E7BB47127}">
      <dsp:nvSpPr>
        <dsp:cNvPr id="0" name=""/>
        <dsp:cNvSpPr/>
      </dsp:nvSpPr>
      <dsp:spPr>
        <a:xfrm>
          <a:off x="2460116" y="954825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Nazanin" panose="00000400000000000000" pitchFamily="2" charset="-78"/>
            </a:rPr>
            <a:t>فصل اول</a:t>
          </a:r>
          <a:endParaRPr lang="en-US" sz="2800" kern="1200" dirty="0">
            <a:cs typeface="B Nazanin" panose="00000400000000000000" pitchFamily="2" charset="-78"/>
          </a:endParaRPr>
        </a:p>
      </dsp:txBody>
      <dsp:txXfrm>
        <a:off x="2710960" y="1205672"/>
        <a:ext cx="1254219" cy="1253905"/>
      </dsp:txXfrm>
    </dsp:sp>
    <dsp:sp modelId="{B84366CF-FB36-49A7-99B5-75C7A2695EF3}">
      <dsp:nvSpPr>
        <dsp:cNvPr id="0" name=""/>
        <dsp:cNvSpPr/>
      </dsp:nvSpPr>
      <dsp:spPr>
        <a:xfrm rot="2700000">
          <a:off x="453349" y="891981"/>
          <a:ext cx="1880957" cy="1880957"/>
        </a:xfrm>
        <a:prstGeom prst="teardrop">
          <a:avLst>
            <a:gd name="adj" fmla="val 10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B04DB5-FE9A-4A76-8AAB-1E5469485E28}">
      <dsp:nvSpPr>
        <dsp:cNvPr id="0" name=""/>
        <dsp:cNvSpPr/>
      </dsp:nvSpPr>
      <dsp:spPr>
        <a:xfrm>
          <a:off x="516277" y="954825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Nazanin" panose="00000400000000000000" pitchFamily="2" charset="-78"/>
            </a:rPr>
            <a:t>مقدمه</a:t>
          </a:r>
          <a:endParaRPr lang="en-US" sz="2800" kern="1200" dirty="0">
            <a:cs typeface="B Nazanin" panose="00000400000000000000" pitchFamily="2" charset="-78"/>
          </a:endParaRPr>
        </a:p>
      </dsp:txBody>
      <dsp:txXfrm>
        <a:off x="767121" y="1205672"/>
        <a:ext cx="1254219" cy="1253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3E8A1-4F8E-4ABE-8BAD-85DB4005D7E6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301BC-421A-43AA-81E6-AA0F2998D8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2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3487980"/>
            <a:ext cx="7329840" cy="76352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7080" y="4251505"/>
            <a:ext cx="7329840" cy="458115"/>
          </a:xfrm>
        </p:spPr>
        <p:txBody>
          <a:bodyPr>
            <a:normAutofit/>
          </a:bodyPr>
          <a:lstStyle>
            <a:lvl1pPr marL="0" indent="0" algn="ctr">
              <a:buNone/>
              <a:defRPr sz="2800" b="0" i="0">
                <a:solidFill>
                  <a:srgbClr val="CC009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33EFC2D0-9E3A-4EB6-922A-765B74EE19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8306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044700"/>
            <a:ext cx="8246070" cy="61082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rgbClr val="CC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655520"/>
            <a:ext cx="8246070" cy="3054095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130" y="433880"/>
            <a:ext cx="6260905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C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4130" y="1197406"/>
            <a:ext cx="6260905" cy="3358356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044700"/>
            <a:ext cx="8246071" cy="61082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rgbClr val="CC00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834820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266340"/>
            <a:ext cx="4040188" cy="213787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834820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266340"/>
            <a:ext cx="4041775" cy="213787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5E9F55-E07D-4B61-80F5-E0BFBD1E10B6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3335275"/>
            <a:ext cx="7940660" cy="763525"/>
          </a:xfrm>
        </p:spPr>
        <p:txBody>
          <a:bodyPr/>
          <a:lstStyle/>
          <a:p>
            <a:pPr algn="r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موضوع :</a:t>
            </a:r>
            <a:endParaRPr lang="fa-I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555" y="4251505"/>
            <a:ext cx="5650085" cy="763525"/>
          </a:xfrm>
        </p:spPr>
        <p:txBody>
          <a:bodyPr>
            <a:normAutofit fontScale="85000" lnSpcReduction="20000"/>
          </a:bodyPr>
          <a:lstStyle/>
          <a:p>
            <a:r>
              <a:rPr lang="fa-I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استاد راهنما :</a:t>
            </a:r>
          </a:p>
          <a:p>
            <a:r>
              <a:rPr lang="fa-I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ارائه دهنده :</a:t>
            </a:r>
            <a:endParaRPr lang="fa-I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9936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"/>
            <a:ext cx="9144000" cy="5146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805958" y="1919041"/>
            <a:ext cx="5546834" cy="1305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cs typeface="B Nazanin" panose="00000400000000000000" pitchFamily="2" charset="-78"/>
              </a:rPr>
              <a:t>با تشکر فراوان از توجه شما عزیزان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3308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507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chemeClr val="bg1"/>
                </a:solidFill>
                <a:cs typeface="B Nazanin" panose="00000400000000000000" pitchFamily="2" charset="-78"/>
              </a:rPr>
              <a:t>فهرست مطالب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5018607"/>
              </p:ext>
            </p:extLst>
          </p:nvPr>
        </p:nvGraphicFramePr>
        <p:xfrm>
          <a:off x="448965" y="1197406"/>
          <a:ext cx="8229600" cy="3664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50309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37884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564877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9114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3132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01260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52972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24</Words>
  <Application>Microsoft Office PowerPoint</Application>
  <PresentationFormat>On-screen Show (16:9)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 Nazanin</vt:lpstr>
      <vt:lpstr>Calibri</vt:lpstr>
      <vt:lpstr>Times New Roman</vt:lpstr>
      <vt:lpstr>Office Theme</vt:lpstr>
      <vt:lpstr>موضوع :</vt:lpstr>
      <vt:lpstr>PowerPoint Presentation</vt:lpstr>
      <vt:lpstr>فهرست مطالب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green</cp:lastModifiedBy>
  <cp:revision>132</cp:revision>
  <dcterms:created xsi:type="dcterms:W3CDTF">2013-08-21T19:17:07Z</dcterms:created>
  <dcterms:modified xsi:type="dcterms:W3CDTF">2019-07-22T06:08:31Z</dcterms:modified>
</cp:coreProperties>
</file>