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296"/>
    <a:srgbClr val="990099"/>
    <a:srgbClr val="CC0099"/>
    <a:srgbClr val="FE9202"/>
    <a:srgbClr val="007033"/>
    <a:srgbClr val="6C1A00"/>
    <a:srgbClr val="00AACC"/>
    <a:srgbClr val="5EEC3C"/>
    <a:srgbClr val="1D3A00"/>
    <a:srgbClr val="E39A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08" y="-6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4A1093-BF30-40E4-A824-B4CF831DE5D5}" type="doc">
      <dgm:prSet loTypeId="urn:microsoft.com/office/officeart/2008/layout/PictureAccentList" loCatId="list" qsTypeId="urn:microsoft.com/office/officeart/2005/8/quickstyle/3d6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1431A1C-2756-409A-B1CA-B74652DFA831}">
      <dgm:prSet phldrT="[Text]"/>
      <dgm:spPr/>
      <dgm:t>
        <a:bodyPr/>
        <a:lstStyle/>
        <a:p>
          <a:r>
            <a:rPr lang="fa-IR" dirty="0" smtClean="0"/>
            <a:t>فهرست مطالب</a:t>
          </a:r>
          <a:endParaRPr lang="en-US" dirty="0"/>
        </a:p>
      </dgm:t>
    </dgm:pt>
    <dgm:pt modelId="{9C18F883-C756-4BCC-8B89-7DDADFCFA70A}" type="parTrans" cxnId="{7B52C542-BE75-4B37-8B57-93D4217C0FDB}">
      <dgm:prSet/>
      <dgm:spPr/>
      <dgm:t>
        <a:bodyPr/>
        <a:lstStyle/>
        <a:p>
          <a:endParaRPr lang="en-US"/>
        </a:p>
      </dgm:t>
    </dgm:pt>
    <dgm:pt modelId="{3C649A5E-25B1-4FCC-B90B-9AF2180F43B6}" type="sibTrans" cxnId="{7B52C542-BE75-4B37-8B57-93D4217C0FDB}">
      <dgm:prSet/>
      <dgm:spPr/>
      <dgm:t>
        <a:bodyPr/>
        <a:lstStyle/>
        <a:p>
          <a:endParaRPr lang="en-US"/>
        </a:p>
      </dgm:t>
    </dgm:pt>
    <dgm:pt modelId="{A82D2F98-4E05-4E41-8D6A-5FF12DF736D3}">
      <dgm:prSet phldrT="[Text]" custT="1"/>
      <dgm:spPr/>
      <dgm:t>
        <a:bodyPr/>
        <a:lstStyle/>
        <a:p>
          <a:r>
            <a:rPr lang="fa-IR" sz="3200" dirty="0" smtClean="0"/>
            <a:t>مقدمه</a:t>
          </a:r>
          <a:endParaRPr lang="en-US" sz="2300" dirty="0"/>
        </a:p>
      </dgm:t>
    </dgm:pt>
    <dgm:pt modelId="{8FF57D11-1C26-4ECD-AC95-BCEDAC137A6A}" type="parTrans" cxnId="{3B17D0BC-21AD-4B59-AF63-F59B640B60A8}">
      <dgm:prSet/>
      <dgm:spPr/>
      <dgm:t>
        <a:bodyPr/>
        <a:lstStyle/>
        <a:p>
          <a:endParaRPr lang="en-US"/>
        </a:p>
      </dgm:t>
    </dgm:pt>
    <dgm:pt modelId="{AB6B1916-2B18-42F1-A2D1-DF55E4CFAB81}" type="sibTrans" cxnId="{3B17D0BC-21AD-4B59-AF63-F59B640B60A8}">
      <dgm:prSet/>
      <dgm:spPr/>
      <dgm:t>
        <a:bodyPr/>
        <a:lstStyle/>
        <a:p>
          <a:endParaRPr lang="en-US"/>
        </a:p>
      </dgm:t>
    </dgm:pt>
    <dgm:pt modelId="{68626B23-DCA4-4140-A85C-FF4D0EE9E107}">
      <dgm:prSet phldrT="[Text]" custT="1"/>
      <dgm:spPr/>
      <dgm:t>
        <a:bodyPr/>
        <a:lstStyle/>
        <a:p>
          <a:r>
            <a:rPr lang="fa-IR" sz="3200" dirty="0" smtClean="0"/>
            <a:t>فصل</a:t>
          </a:r>
          <a:r>
            <a:rPr lang="fa-IR" sz="2300" dirty="0" smtClean="0"/>
            <a:t> </a:t>
          </a:r>
          <a:r>
            <a:rPr lang="fa-IR" sz="3200" dirty="0" smtClean="0"/>
            <a:t>اول</a:t>
          </a:r>
          <a:endParaRPr lang="en-US" sz="2300" dirty="0"/>
        </a:p>
      </dgm:t>
    </dgm:pt>
    <dgm:pt modelId="{E1038ED1-5841-44B9-A76A-51194B570E3C}" type="parTrans" cxnId="{5DABCD78-261C-4803-9C1E-9ACCD7C05FDE}">
      <dgm:prSet/>
      <dgm:spPr/>
      <dgm:t>
        <a:bodyPr/>
        <a:lstStyle/>
        <a:p>
          <a:endParaRPr lang="en-US"/>
        </a:p>
      </dgm:t>
    </dgm:pt>
    <dgm:pt modelId="{5C7B8913-2BAE-41DE-9322-27F4D2B673B3}" type="sibTrans" cxnId="{5DABCD78-261C-4803-9C1E-9ACCD7C05FDE}">
      <dgm:prSet/>
      <dgm:spPr/>
      <dgm:t>
        <a:bodyPr/>
        <a:lstStyle/>
        <a:p>
          <a:endParaRPr lang="en-US"/>
        </a:p>
      </dgm:t>
    </dgm:pt>
    <dgm:pt modelId="{DB1104E8-1AAD-4AEC-9750-916161019CF8}">
      <dgm:prSet custT="1"/>
      <dgm:spPr/>
      <dgm:t>
        <a:bodyPr/>
        <a:lstStyle/>
        <a:p>
          <a:r>
            <a:rPr lang="fa-IR" sz="3200" dirty="0" smtClean="0"/>
            <a:t>فصل</a:t>
          </a:r>
          <a:r>
            <a:rPr lang="fa-IR" sz="2300" dirty="0" smtClean="0"/>
            <a:t> </a:t>
          </a:r>
          <a:r>
            <a:rPr lang="fa-IR" sz="3200" dirty="0" smtClean="0"/>
            <a:t>دوم</a:t>
          </a:r>
          <a:endParaRPr lang="en-US" sz="2300" dirty="0"/>
        </a:p>
      </dgm:t>
    </dgm:pt>
    <dgm:pt modelId="{68FE0456-C5A3-4A8E-A42B-51E5E489AC26}" type="parTrans" cxnId="{0FF268F0-3DFD-4739-8069-876DE1EB14D8}">
      <dgm:prSet/>
      <dgm:spPr/>
      <dgm:t>
        <a:bodyPr/>
        <a:lstStyle/>
        <a:p>
          <a:endParaRPr lang="en-US"/>
        </a:p>
      </dgm:t>
    </dgm:pt>
    <dgm:pt modelId="{BA0E0B87-4455-4049-B13E-4DBB18C5895B}" type="sibTrans" cxnId="{0FF268F0-3DFD-4739-8069-876DE1EB14D8}">
      <dgm:prSet/>
      <dgm:spPr/>
      <dgm:t>
        <a:bodyPr/>
        <a:lstStyle/>
        <a:p>
          <a:endParaRPr lang="en-US"/>
        </a:p>
      </dgm:t>
    </dgm:pt>
    <dgm:pt modelId="{73E5A94D-3101-4FCA-A8E2-DC6585EB4120}">
      <dgm:prSet custT="1"/>
      <dgm:spPr/>
      <dgm:t>
        <a:bodyPr/>
        <a:lstStyle/>
        <a:p>
          <a:r>
            <a:rPr lang="fa-IR" sz="3200" dirty="0" smtClean="0"/>
            <a:t>نتیجه</a:t>
          </a:r>
          <a:r>
            <a:rPr lang="fa-IR" sz="2300" dirty="0" smtClean="0"/>
            <a:t> </a:t>
          </a:r>
          <a:r>
            <a:rPr lang="fa-IR" sz="3200" dirty="0" smtClean="0"/>
            <a:t>گیری</a:t>
          </a:r>
          <a:r>
            <a:rPr lang="fa-IR" sz="2300" dirty="0" smtClean="0"/>
            <a:t> </a:t>
          </a:r>
          <a:r>
            <a:rPr lang="fa-IR" sz="3200" dirty="0" smtClean="0"/>
            <a:t>و</a:t>
          </a:r>
          <a:r>
            <a:rPr lang="fa-IR" sz="2300" dirty="0" smtClean="0"/>
            <a:t> </a:t>
          </a:r>
          <a:r>
            <a:rPr lang="fa-IR" sz="3200" dirty="0" smtClean="0"/>
            <a:t>پبشنهادات</a:t>
          </a:r>
          <a:endParaRPr lang="en-US" sz="2300" dirty="0"/>
        </a:p>
      </dgm:t>
    </dgm:pt>
    <dgm:pt modelId="{4C9442E4-ABCE-44B8-8CFE-B1A045A8D408}" type="parTrans" cxnId="{DF295AD9-12DC-43A3-A609-B7919BE497E4}">
      <dgm:prSet/>
      <dgm:spPr/>
      <dgm:t>
        <a:bodyPr/>
        <a:lstStyle/>
        <a:p>
          <a:endParaRPr lang="en-US"/>
        </a:p>
      </dgm:t>
    </dgm:pt>
    <dgm:pt modelId="{B52C4282-E97B-4983-BFA1-0B76A7135239}" type="sibTrans" cxnId="{DF295AD9-12DC-43A3-A609-B7919BE497E4}">
      <dgm:prSet/>
      <dgm:spPr/>
      <dgm:t>
        <a:bodyPr/>
        <a:lstStyle/>
        <a:p>
          <a:endParaRPr lang="en-US"/>
        </a:p>
      </dgm:t>
    </dgm:pt>
    <dgm:pt modelId="{5F867934-3994-4BAC-914E-E7B1961F379E}" type="pres">
      <dgm:prSet presAssocID="{C14A1093-BF30-40E4-A824-B4CF831DE5D5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0D6356DE-A454-4D2C-A34E-D20740FD2F32}" type="pres">
      <dgm:prSet presAssocID="{E1431A1C-2756-409A-B1CA-B74652DFA831}" presName="root" presStyleCnt="0">
        <dgm:presLayoutVars>
          <dgm:chMax/>
          <dgm:chPref val="4"/>
        </dgm:presLayoutVars>
      </dgm:prSet>
      <dgm:spPr/>
    </dgm:pt>
    <dgm:pt modelId="{FCBD1EB5-D3E7-4E22-AD4F-74FA97D3BEFB}" type="pres">
      <dgm:prSet presAssocID="{E1431A1C-2756-409A-B1CA-B74652DFA831}" presName="rootComposite" presStyleCnt="0">
        <dgm:presLayoutVars/>
      </dgm:prSet>
      <dgm:spPr/>
    </dgm:pt>
    <dgm:pt modelId="{2E72B575-679D-4E84-9370-7F8E519E0976}" type="pres">
      <dgm:prSet presAssocID="{E1431A1C-2756-409A-B1CA-B74652DFA831}" presName="rootText" presStyleLbl="node0" presStyleIdx="0" presStyleCnt="1">
        <dgm:presLayoutVars>
          <dgm:chMax/>
          <dgm:chPref val="4"/>
        </dgm:presLayoutVars>
      </dgm:prSet>
      <dgm:spPr/>
      <dgm:t>
        <a:bodyPr/>
        <a:lstStyle/>
        <a:p>
          <a:endParaRPr lang="en-US"/>
        </a:p>
      </dgm:t>
    </dgm:pt>
    <dgm:pt modelId="{C315AE54-B9EB-4825-8288-9270F4011823}" type="pres">
      <dgm:prSet presAssocID="{E1431A1C-2756-409A-B1CA-B74652DFA831}" presName="childShape" presStyleCnt="0">
        <dgm:presLayoutVars>
          <dgm:chMax val="0"/>
          <dgm:chPref val="0"/>
        </dgm:presLayoutVars>
      </dgm:prSet>
      <dgm:spPr/>
    </dgm:pt>
    <dgm:pt modelId="{3DB4BCCB-2B5C-4311-8B86-772089292D7A}" type="pres">
      <dgm:prSet presAssocID="{A82D2F98-4E05-4E41-8D6A-5FF12DF736D3}" presName="childComposite" presStyleCnt="0">
        <dgm:presLayoutVars>
          <dgm:chMax val="0"/>
          <dgm:chPref val="0"/>
        </dgm:presLayoutVars>
      </dgm:prSet>
      <dgm:spPr/>
    </dgm:pt>
    <dgm:pt modelId="{8C36271A-91AD-43A1-9E1C-B05558CEC111}" type="pres">
      <dgm:prSet presAssocID="{A82D2F98-4E05-4E41-8D6A-5FF12DF736D3}" presName="Image" presStyleLbl="node1" presStyleIdx="0" presStyleCnt="4"/>
      <dgm:spPr>
        <a:solidFill>
          <a:srgbClr val="FFC000"/>
        </a:solidFill>
      </dgm:spPr>
    </dgm:pt>
    <dgm:pt modelId="{B091BDB9-6C2F-4C7E-91F9-236819425EFF}" type="pres">
      <dgm:prSet presAssocID="{A82D2F98-4E05-4E41-8D6A-5FF12DF736D3}" presName="childText" presStyleLbl="l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FB309D-BDC8-43CF-9636-83C5CCE1BD8B}" type="pres">
      <dgm:prSet presAssocID="{68626B23-DCA4-4140-A85C-FF4D0EE9E107}" presName="childComposite" presStyleCnt="0">
        <dgm:presLayoutVars>
          <dgm:chMax val="0"/>
          <dgm:chPref val="0"/>
        </dgm:presLayoutVars>
      </dgm:prSet>
      <dgm:spPr/>
    </dgm:pt>
    <dgm:pt modelId="{CF60A415-4BCF-4814-B574-4438D7621A98}" type="pres">
      <dgm:prSet presAssocID="{68626B23-DCA4-4140-A85C-FF4D0EE9E107}" presName="Image" presStyleLbl="node1" presStyleIdx="1" presStyleCnt="4"/>
      <dgm:spPr>
        <a:solidFill>
          <a:srgbClr val="FF33CC"/>
        </a:solidFill>
        <a:ln>
          <a:solidFill>
            <a:srgbClr val="FF33CC"/>
          </a:solidFill>
        </a:ln>
      </dgm:spPr>
    </dgm:pt>
    <dgm:pt modelId="{FFF50177-7175-464D-A310-E25C911DA822}" type="pres">
      <dgm:prSet presAssocID="{68626B23-DCA4-4140-A85C-FF4D0EE9E107}" presName="childText" presStyleLbl="l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0DEF84-BF8A-4359-AF37-22FA47CFCCF0}" type="pres">
      <dgm:prSet presAssocID="{DB1104E8-1AAD-4AEC-9750-916161019CF8}" presName="childComposite" presStyleCnt="0">
        <dgm:presLayoutVars>
          <dgm:chMax val="0"/>
          <dgm:chPref val="0"/>
        </dgm:presLayoutVars>
      </dgm:prSet>
      <dgm:spPr/>
    </dgm:pt>
    <dgm:pt modelId="{4A489544-9BB9-4F0C-8365-9005364EFCCE}" type="pres">
      <dgm:prSet presAssocID="{DB1104E8-1AAD-4AEC-9750-916161019CF8}" presName="Image" presStyleLbl="node1" presStyleIdx="2" presStyleCnt="4"/>
      <dgm:spPr>
        <a:solidFill>
          <a:srgbClr val="0070C0"/>
        </a:solidFill>
      </dgm:spPr>
    </dgm:pt>
    <dgm:pt modelId="{B952E77A-582B-458A-8A44-9A9309BE65C1}" type="pres">
      <dgm:prSet presAssocID="{DB1104E8-1AAD-4AEC-9750-916161019CF8}" presName="childText" presStyleLbl="l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8C1845-0666-48B5-B1F6-8B48E4EC8A33}" type="pres">
      <dgm:prSet presAssocID="{73E5A94D-3101-4FCA-A8E2-DC6585EB4120}" presName="childComposite" presStyleCnt="0">
        <dgm:presLayoutVars>
          <dgm:chMax val="0"/>
          <dgm:chPref val="0"/>
        </dgm:presLayoutVars>
      </dgm:prSet>
      <dgm:spPr/>
    </dgm:pt>
    <dgm:pt modelId="{FB36E2F3-E86F-4E34-9D3C-DA894BA865F2}" type="pres">
      <dgm:prSet presAssocID="{73E5A94D-3101-4FCA-A8E2-DC6585EB4120}" presName="Image" presStyleLbl="node1" presStyleIdx="3" presStyleCnt="4"/>
      <dgm:spPr>
        <a:solidFill>
          <a:srgbClr val="00B050"/>
        </a:solidFill>
      </dgm:spPr>
    </dgm:pt>
    <dgm:pt modelId="{6ACE2F7B-A936-4FB1-B47F-2C1EEF79010C}" type="pres">
      <dgm:prSet presAssocID="{73E5A94D-3101-4FCA-A8E2-DC6585EB4120}" presName="childText" presStyleLbl="l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4D50733-2422-4AAB-A824-A67A810D123A}" type="presOf" srcId="{A82D2F98-4E05-4E41-8D6A-5FF12DF736D3}" destId="{B091BDB9-6C2F-4C7E-91F9-236819425EFF}" srcOrd="0" destOrd="0" presId="urn:microsoft.com/office/officeart/2008/layout/PictureAccentList"/>
    <dgm:cxn modelId="{14D7C2D0-FB1A-4A07-89BF-C7FBE5730E1C}" type="presOf" srcId="{73E5A94D-3101-4FCA-A8E2-DC6585EB4120}" destId="{6ACE2F7B-A936-4FB1-B47F-2C1EEF79010C}" srcOrd="0" destOrd="0" presId="urn:microsoft.com/office/officeart/2008/layout/PictureAccentList"/>
    <dgm:cxn modelId="{7B52C542-BE75-4B37-8B57-93D4217C0FDB}" srcId="{C14A1093-BF30-40E4-A824-B4CF831DE5D5}" destId="{E1431A1C-2756-409A-B1CA-B74652DFA831}" srcOrd="0" destOrd="0" parTransId="{9C18F883-C756-4BCC-8B89-7DDADFCFA70A}" sibTransId="{3C649A5E-25B1-4FCC-B90B-9AF2180F43B6}"/>
    <dgm:cxn modelId="{DF295AD9-12DC-43A3-A609-B7919BE497E4}" srcId="{E1431A1C-2756-409A-B1CA-B74652DFA831}" destId="{73E5A94D-3101-4FCA-A8E2-DC6585EB4120}" srcOrd="3" destOrd="0" parTransId="{4C9442E4-ABCE-44B8-8CFE-B1A045A8D408}" sibTransId="{B52C4282-E97B-4983-BFA1-0B76A7135239}"/>
    <dgm:cxn modelId="{5FD57C7D-40F0-4A4D-B837-CE141F2AEEA0}" type="presOf" srcId="{C14A1093-BF30-40E4-A824-B4CF831DE5D5}" destId="{5F867934-3994-4BAC-914E-E7B1961F379E}" srcOrd="0" destOrd="0" presId="urn:microsoft.com/office/officeart/2008/layout/PictureAccentList"/>
    <dgm:cxn modelId="{BF8191C7-799D-4FFC-A73A-D04CA6FD14C7}" type="presOf" srcId="{68626B23-DCA4-4140-A85C-FF4D0EE9E107}" destId="{FFF50177-7175-464D-A310-E25C911DA822}" srcOrd="0" destOrd="0" presId="urn:microsoft.com/office/officeart/2008/layout/PictureAccentList"/>
    <dgm:cxn modelId="{0FF268F0-3DFD-4739-8069-876DE1EB14D8}" srcId="{E1431A1C-2756-409A-B1CA-B74652DFA831}" destId="{DB1104E8-1AAD-4AEC-9750-916161019CF8}" srcOrd="2" destOrd="0" parTransId="{68FE0456-C5A3-4A8E-A42B-51E5E489AC26}" sibTransId="{BA0E0B87-4455-4049-B13E-4DBB18C5895B}"/>
    <dgm:cxn modelId="{1FA6674C-1E6A-4C37-8FFF-6C067B53A6A6}" type="presOf" srcId="{DB1104E8-1AAD-4AEC-9750-916161019CF8}" destId="{B952E77A-582B-458A-8A44-9A9309BE65C1}" srcOrd="0" destOrd="0" presId="urn:microsoft.com/office/officeart/2008/layout/PictureAccentList"/>
    <dgm:cxn modelId="{9FB812B1-5C19-4560-801A-04D45FC779AB}" type="presOf" srcId="{E1431A1C-2756-409A-B1CA-B74652DFA831}" destId="{2E72B575-679D-4E84-9370-7F8E519E0976}" srcOrd="0" destOrd="0" presId="urn:microsoft.com/office/officeart/2008/layout/PictureAccentList"/>
    <dgm:cxn modelId="{3B17D0BC-21AD-4B59-AF63-F59B640B60A8}" srcId="{E1431A1C-2756-409A-B1CA-B74652DFA831}" destId="{A82D2F98-4E05-4E41-8D6A-5FF12DF736D3}" srcOrd="0" destOrd="0" parTransId="{8FF57D11-1C26-4ECD-AC95-BCEDAC137A6A}" sibTransId="{AB6B1916-2B18-42F1-A2D1-DF55E4CFAB81}"/>
    <dgm:cxn modelId="{5DABCD78-261C-4803-9C1E-9ACCD7C05FDE}" srcId="{E1431A1C-2756-409A-B1CA-B74652DFA831}" destId="{68626B23-DCA4-4140-A85C-FF4D0EE9E107}" srcOrd="1" destOrd="0" parTransId="{E1038ED1-5841-44B9-A76A-51194B570E3C}" sibTransId="{5C7B8913-2BAE-41DE-9322-27F4D2B673B3}"/>
    <dgm:cxn modelId="{34E367BC-93B7-48A0-9CCC-F7006F3DF1DB}" type="presParOf" srcId="{5F867934-3994-4BAC-914E-E7B1961F379E}" destId="{0D6356DE-A454-4D2C-A34E-D20740FD2F32}" srcOrd="0" destOrd="0" presId="urn:microsoft.com/office/officeart/2008/layout/PictureAccentList"/>
    <dgm:cxn modelId="{37C8C200-CCC0-4878-BB7C-E665C8ABDD0C}" type="presParOf" srcId="{0D6356DE-A454-4D2C-A34E-D20740FD2F32}" destId="{FCBD1EB5-D3E7-4E22-AD4F-74FA97D3BEFB}" srcOrd="0" destOrd="0" presId="urn:microsoft.com/office/officeart/2008/layout/PictureAccentList"/>
    <dgm:cxn modelId="{42D08295-4343-42F6-A54D-5738003E7214}" type="presParOf" srcId="{FCBD1EB5-D3E7-4E22-AD4F-74FA97D3BEFB}" destId="{2E72B575-679D-4E84-9370-7F8E519E0976}" srcOrd="0" destOrd="0" presId="urn:microsoft.com/office/officeart/2008/layout/PictureAccentList"/>
    <dgm:cxn modelId="{8437BC04-6058-4B1F-AEAB-17761B7FE492}" type="presParOf" srcId="{0D6356DE-A454-4D2C-A34E-D20740FD2F32}" destId="{C315AE54-B9EB-4825-8288-9270F4011823}" srcOrd="1" destOrd="0" presId="urn:microsoft.com/office/officeart/2008/layout/PictureAccentList"/>
    <dgm:cxn modelId="{077BAAD3-1AE7-4D32-A7E4-5927DA930F52}" type="presParOf" srcId="{C315AE54-B9EB-4825-8288-9270F4011823}" destId="{3DB4BCCB-2B5C-4311-8B86-772089292D7A}" srcOrd="0" destOrd="0" presId="urn:microsoft.com/office/officeart/2008/layout/PictureAccentList"/>
    <dgm:cxn modelId="{E8E6590C-19AA-4E83-87FE-FBD554CA420C}" type="presParOf" srcId="{3DB4BCCB-2B5C-4311-8B86-772089292D7A}" destId="{8C36271A-91AD-43A1-9E1C-B05558CEC111}" srcOrd="0" destOrd="0" presId="urn:microsoft.com/office/officeart/2008/layout/PictureAccentList"/>
    <dgm:cxn modelId="{5D057B98-E830-4F4A-B559-41D4B4C88E6E}" type="presParOf" srcId="{3DB4BCCB-2B5C-4311-8B86-772089292D7A}" destId="{B091BDB9-6C2F-4C7E-91F9-236819425EFF}" srcOrd="1" destOrd="0" presId="urn:microsoft.com/office/officeart/2008/layout/PictureAccentList"/>
    <dgm:cxn modelId="{6D7E0316-0C0B-4EB3-B011-2985884F75D7}" type="presParOf" srcId="{C315AE54-B9EB-4825-8288-9270F4011823}" destId="{9BFB309D-BDC8-43CF-9636-83C5CCE1BD8B}" srcOrd="1" destOrd="0" presId="urn:microsoft.com/office/officeart/2008/layout/PictureAccentList"/>
    <dgm:cxn modelId="{536B72EA-CB03-4DF3-BFD0-30A920DE6A87}" type="presParOf" srcId="{9BFB309D-BDC8-43CF-9636-83C5CCE1BD8B}" destId="{CF60A415-4BCF-4814-B574-4438D7621A98}" srcOrd="0" destOrd="0" presId="urn:microsoft.com/office/officeart/2008/layout/PictureAccentList"/>
    <dgm:cxn modelId="{24CD6F31-D297-4AE6-8BA8-5EDB14024042}" type="presParOf" srcId="{9BFB309D-BDC8-43CF-9636-83C5CCE1BD8B}" destId="{FFF50177-7175-464D-A310-E25C911DA822}" srcOrd="1" destOrd="0" presId="urn:microsoft.com/office/officeart/2008/layout/PictureAccentList"/>
    <dgm:cxn modelId="{5CFDEF52-DC00-4089-91E9-4B4EC3696FDA}" type="presParOf" srcId="{C315AE54-B9EB-4825-8288-9270F4011823}" destId="{D90DEF84-BF8A-4359-AF37-22FA47CFCCF0}" srcOrd="2" destOrd="0" presId="urn:microsoft.com/office/officeart/2008/layout/PictureAccentList"/>
    <dgm:cxn modelId="{ED7B923B-87F6-43AA-9214-DEB7C87F3526}" type="presParOf" srcId="{D90DEF84-BF8A-4359-AF37-22FA47CFCCF0}" destId="{4A489544-9BB9-4F0C-8365-9005364EFCCE}" srcOrd="0" destOrd="0" presId="urn:microsoft.com/office/officeart/2008/layout/PictureAccentList"/>
    <dgm:cxn modelId="{DEFE2416-2FC7-41D5-B735-9DD42269550E}" type="presParOf" srcId="{D90DEF84-BF8A-4359-AF37-22FA47CFCCF0}" destId="{B952E77A-582B-458A-8A44-9A9309BE65C1}" srcOrd="1" destOrd="0" presId="urn:microsoft.com/office/officeart/2008/layout/PictureAccentList"/>
    <dgm:cxn modelId="{AA327B02-2586-440B-A213-8A6EA2786CD2}" type="presParOf" srcId="{C315AE54-B9EB-4825-8288-9270F4011823}" destId="{118C1845-0666-48B5-B1F6-8B48E4EC8A33}" srcOrd="3" destOrd="0" presId="urn:microsoft.com/office/officeart/2008/layout/PictureAccentList"/>
    <dgm:cxn modelId="{9DC144BF-F95C-4CF9-BF78-C26DEE6DA397}" type="presParOf" srcId="{118C1845-0666-48B5-B1F6-8B48E4EC8A33}" destId="{FB36E2F3-E86F-4E34-9D3C-DA894BA865F2}" srcOrd="0" destOrd="0" presId="urn:microsoft.com/office/officeart/2008/layout/PictureAccentList"/>
    <dgm:cxn modelId="{9CAA7218-A845-4B5C-A88D-0E717E7A257F}" type="presParOf" srcId="{118C1845-0666-48B5-B1F6-8B48E4EC8A33}" destId="{6ACE2F7B-A936-4FB1-B47F-2C1EEF79010C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72B575-679D-4E84-9370-7F8E519E0976}">
      <dsp:nvSpPr>
        <dsp:cNvPr id="0" name=""/>
        <dsp:cNvSpPr/>
      </dsp:nvSpPr>
      <dsp:spPr>
        <a:xfrm>
          <a:off x="1145232" y="731"/>
          <a:ext cx="5939135" cy="5573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9055" tIns="39370" rIns="59055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100" kern="1200" dirty="0" smtClean="0"/>
            <a:t>فهرست مطالب</a:t>
          </a:r>
          <a:endParaRPr lang="en-US" sz="3100" kern="1200" dirty="0"/>
        </a:p>
      </dsp:txBody>
      <dsp:txXfrm>
        <a:off x="1161557" y="17056"/>
        <a:ext cx="5906485" cy="524716"/>
      </dsp:txXfrm>
    </dsp:sp>
    <dsp:sp modelId="{8C36271A-91AD-43A1-9E1C-B05558CEC111}">
      <dsp:nvSpPr>
        <dsp:cNvPr id="0" name=""/>
        <dsp:cNvSpPr/>
      </dsp:nvSpPr>
      <dsp:spPr>
        <a:xfrm>
          <a:off x="1145232" y="658424"/>
          <a:ext cx="557366" cy="557366"/>
        </a:xfrm>
        <a:prstGeom prst="roundRect">
          <a:avLst>
            <a:gd name="adj" fmla="val 16670"/>
          </a:avLst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091BDB9-6C2F-4C7E-91F9-236819425EFF}">
      <dsp:nvSpPr>
        <dsp:cNvPr id="0" name=""/>
        <dsp:cNvSpPr/>
      </dsp:nvSpPr>
      <dsp:spPr>
        <a:xfrm>
          <a:off x="1736041" y="658424"/>
          <a:ext cx="5348326" cy="557366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kern="1200" dirty="0" smtClean="0"/>
            <a:t>مقدمه</a:t>
          </a:r>
          <a:endParaRPr lang="en-US" sz="2300" kern="1200" dirty="0"/>
        </a:p>
      </dsp:txBody>
      <dsp:txXfrm>
        <a:off x="1763254" y="685637"/>
        <a:ext cx="5293900" cy="502940"/>
      </dsp:txXfrm>
    </dsp:sp>
    <dsp:sp modelId="{CF60A415-4BCF-4814-B574-4438D7621A98}">
      <dsp:nvSpPr>
        <dsp:cNvPr id="0" name=""/>
        <dsp:cNvSpPr/>
      </dsp:nvSpPr>
      <dsp:spPr>
        <a:xfrm>
          <a:off x="1145232" y="1282675"/>
          <a:ext cx="557366" cy="557366"/>
        </a:xfrm>
        <a:prstGeom prst="roundRect">
          <a:avLst>
            <a:gd name="adj" fmla="val 16670"/>
          </a:avLst>
        </a:prstGeom>
        <a:solidFill>
          <a:srgbClr val="FF33CC"/>
        </a:solidFill>
        <a:ln>
          <a:solidFill>
            <a:srgbClr val="FF33CC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FF50177-7175-464D-A310-E25C911DA822}">
      <dsp:nvSpPr>
        <dsp:cNvPr id="0" name=""/>
        <dsp:cNvSpPr/>
      </dsp:nvSpPr>
      <dsp:spPr>
        <a:xfrm>
          <a:off x="1736041" y="1282675"/>
          <a:ext cx="5348326" cy="557366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kern="1200" dirty="0" smtClean="0"/>
            <a:t>فصل</a:t>
          </a:r>
          <a:r>
            <a:rPr lang="fa-IR" sz="2300" kern="1200" dirty="0" smtClean="0"/>
            <a:t> </a:t>
          </a:r>
          <a:r>
            <a:rPr lang="fa-IR" sz="3200" kern="1200" dirty="0" smtClean="0"/>
            <a:t>اول</a:t>
          </a:r>
          <a:endParaRPr lang="en-US" sz="2300" kern="1200" dirty="0"/>
        </a:p>
      </dsp:txBody>
      <dsp:txXfrm>
        <a:off x="1763254" y="1309888"/>
        <a:ext cx="5293900" cy="502940"/>
      </dsp:txXfrm>
    </dsp:sp>
    <dsp:sp modelId="{4A489544-9BB9-4F0C-8365-9005364EFCCE}">
      <dsp:nvSpPr>
        <dsp:cNvPr id="0" name=""/>
        <dsp:cNvSpPr/>
      </dsp:nvSpPr>
      <dsp:spPr>
        <a:xfrm>
          <a:off x="1145232" y="1906925"/>
          <a:ext cx="557366" cy="557366"/>
        </a:xfrm>
        <a:prstGeom prst="roundRect">
          <a:avLst>
            <a:gd name="adj" fmla="val 16670"/>
          </a:avLst>
        </a:prstGeom>
        <a:solidFill>
          <a:srgbClr val="0070C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952E77A-582B-458A-8A44-9A9309BE65C1}">
      <dsp:nvSpPr>
        <dsp:cNvPr id="0" name=""/>
        <dsp:cNvSpPr/>
      </dsp:nvSpPr>
      <dsp:spPr>
        <a:xfrm>
          <a:off x="1736041" y="1906925"/>
          <a:ext cx="5348326" cy="557366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kern="1200" dirty="0" smtClean="0"/>
            <a:t>فصل</a:t>
          </a:r>
          <a:r>
            <a:rPr lang="fa-IR" sz="2300" kern="1200" dirty="0" smtClean="0"/>
            <a:t> </a:t>
          </a:r>
          <a:r>
            <a:rPr lang="fa-IR" sz="3200" kern="1200" dirty="0" smtClean="0"/>
            <a:t>دوم</a:t>
          </a:r>
          <a:endParaRPr lang="en-US" sz="2300" kern="1200" dirty="0"/>
        </a:p>
      </dsp:txBody>
      <dsp:txXfrm>
        <a:off x="1763254" y="1934138"/>
        <a:ext cx="5293900" cy="502940"/>
      </dsp:txXfrm>
    </dsp:sp>
    <dsp:sp modelId="{FB36E2F3-E86F-4E34-9D3C-DA894BA865F2}">
      <dsp:nvSpPr>
        <dsp:cNvPr id="0" name=""/>
        <dsp:cNvSpPr/>
      </dsp:nvSpPr>
      <dsp:spPr>
        <a:xfrm>
          <a:off x="1145232" y="2531176"/>
          <a:ext cx="557366" cy="557366"/>
        </a:xfrm>
        <a:prstGeom prst="roundRect">
          <a:avLst>
            <a:gd name="adj" fmla="val 16670"/>
          </a:avLst>
        </a:prstGeom>
        <a:solidFill>
          <a:srgbClr val="00B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ACE2F7B-A936-4FB1-B47F-2C1EEF79010C}">
      <dsp:nvSpPr>
        <dsp:cNvPr id="0" name=""/>
        <dsp:cNvSpPr/>
      </dsp:nvSpPr>
      <dsp:spPr>
        <a:xfrm>
          <a:off x="1736041" y="2531176"/>
          <a:ext cx="5348326" cy="557366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kern="1200" dirty="0" smtClean="0"/>
            <a:t>نتیجه</a:t>
          </a:r>
          <a:r>
            <a:rPr lang="fa-IR" sz="2300" kern="1200" dirty="0" smtClean="0"/>
            <a:t> </a:t>
          </a:r>
          <a:r>
            <a:rPr lang="fa-IR" sz="3200" kern="1200" dirty="0" smtClean="0"/>
            <a:t>گیری</a:t>
          </a:r>
          <a:r>
            <a:rPr lang="fa-IR" sz="2300" kern="1200" dirty="0" smtClean="0"/>
            <a:t> </a:t>
          </a:r>
          <a:r>
            <a:rPr lang="fa-IR" sz="3200" kern="1200" dirty="0" smtClean="0"/>
            <a:t>و</a:t>
          </a:r>
          <a:r>
            <a:rPr lang="fa-IR" sz="2300" kern="1200" dirty="0" smtClean="0"/>
            <a:t> </a:t>
          </a:r>
          <a:r>
            <a:rPr lang="fa-IR" sz="3200" kern="1200" dirty="0" smtClean="0"/>
            <a:t>پبشنهادات</a:t>
          </a:r>
          <a:endParaRPr lang="en-US" sz="2300" kern="1200" dirty="0"/>
        </a:p>
      </dsp:txBody>
      <dsp:txXfrm>
        <a:off x="1763254" y="2558389"/>
        <a:ext cx="5293900" cy="5029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2AC79F-A095-4633-B3B8-ABEACEA27CD0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018698-0E39-4A7B-B5DE-780CEE1523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042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8965" y="1808225"/>
            <a:ext cx="7787954" cy="1374345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rgbClr val="002060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3793390"/>
            <a:ext cx="7787955" cy="610820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rgbClr val="0070C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id="{B353FADE-77A1-4D6C-BB8D-368E36BB1D1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18306" y="2326213"/>
            <a:ext cx="1463784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433880"/>
            <a:ext cx="8246070" cy="610821"/>
          </a:xfrm>
        </p:spPr>
        <p:txBody>
          <a:bodyPr>
            <a:normAutofit/>
          </a:bodyPr>
          <a:lstStyle>
            <a:lvl1pPr algn="l">
              <a:defRPr sz="3600" baseline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6" y="1350109"/>
            <a:ext cx="8246070" cy="3512213"/>
          </a:xfrm>
        </p:spPr>
        <p:txBody>
          <a:bodyPr/>
          <a:lstStyle>
            <a:lvl1pPr algn="l">
              <a:defRPr sz="2800">
                <a:solidFill>
                  <a:srgbClr val="0070C0"/>
                </a:solidFill>
              </a:defRPr>
            </a:lvl1pPr>
            <a:lvl2pPr algn="l">
              <a:defRPr>
                <a:solidFill>
                  <a:srgbClr val="0070C0"/>
                </a:solidFill>
              </a:defRPr>
            </a:lvl2pPr>
            <a:lvl3pPr algn="l">
              <a:defRPr>
                <a:solidFill>
                  <a:srgbClr val="0070C0"/>
                </a:solidFill>
              </a:defRPr>
            </a:lvl3pPr>
            <a:lvl4pPr algn="l">
              <a:defRPr>
                <a:solidFill>
                  <a:srgbClr val="0070C0"/>
                </a:solidFill>
              </a:defRPr>
            </a:lvl4pPr>
            <a:lvl5pPr algn="l"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281175"/>
            <a:ext cx="6260905" cy="572644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197405"/>
            <a:ext cx="6260905" cy="3358356"/>
          </a:xfrm>
        </p:spPr>
        <p:txBody>
          <a:bodyPr/>
          <a:lstStyle>
            <a:lvl1pPr>
              <a:defRPr sz="28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433880"/>
            <a:ext cx="7940659" cy="610820"/>
          </a:xfrm>
        </p:spPr>
        <p:txBody>
          <a:bodyPr>
            <a:normAutofit/>
          </a:bodyPr>
          <a:lstStyle>
            <a:lvl1pPr algn="l">
              <a:defRPr sz="3600" baseline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879" y="1502814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0070C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879" y="1975211"/>
            <a:ext cx="4040188" cy="2276294"/>
          </a:xfrm>
        </p:spPr>
        <p:txBody>
          <a:bodyPr/>
          <a:lstStyle>
            <a:lvl1pPr algn="ctr">
              <a:defRPr sz="2400">
                <a:solidFill>
                  <a:srgbClr val="0070C0"/>
                </a:solidFill>
              </a:defRPr>
            </a:lvl1pPr>
            <a:lvl2pPr algn="ctr">
              <a:defRPr sz="2000">
                <a:solidFill>
                  <a:srgbClr val="0070C0"/>
                </a:solidFill>
              </a:defRPr>
            </a:lvl2pPr>
            <a:lvl3pPr algn="ctr">
              <a:defRPr sz="1800">
                <a:solidFill>
                  <a:srgbClr val="0070C0"/>
                </a:solidFill>
              </a:defRPr>
            </a:lvl3pPr>
            <a:lvl4pPr algn="ctr">
              <a:defRPr sz="1600">
                <a:solidFill>
                  <a:srgbClr val="0070C0"/>
                </a:solidFill>
              </a:defRPr>
            </a:lvl4pPr>
            <a:lvl5pPr algn="ctr">
              <a:defRPr sz="1600">
                <a:solidFill>
                  <a:srgbClr val="0070C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0" y="1502814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0070C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1975211"/>
            <a:ext cx="4041775" cy="2276294"/>
          </a:xfrm>
        </p:spPr>
        <p:txBody>
          <a:bodyPr/>
          <a:lstStyle>
            <a:lvl1pPr algn="ctr">
              <a:defRPr sz="2400">
                <a:solidFill>
                  <a:srgbClr val="0070C0"/>
                </a:solidFill>
              </a:defRPr>
            </a:lvl1pPr>
            <a:lvl2pPr algn="ctr">
              <a:defRPr sz="2000">
                <a:solidFill>
                  <a:srgbClr val="0070C0"/>
                </a:solidFill>
              </a:defRPr>
            </a:lvl2pPr>
            <a:lvl3pPr algn="ctr">
              <a:defRPr sz="1800">
                <a:solidFill>
                  <a:srgbClr val="0070C0"/>
                </a:solidFill>
              </a:defRPr>
            </a:lvl3pPr>
            <a:lvl4pPr algn="ctr">
              <a:defRPr sz="1600">
                <a:solidFill>
                  <a:srgbClr val="0070C0"/>
                </a:solidFill>
              </a:defRPr>
            </a:lvl4pPr>
            <a:lvl5pPr algn="ctr">
              <a:defRPr sz="1600">
                <a:solidFill>
                  <a:srgbClr val="0070C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E52E79-0CBB-41C6-9941-1AD0B4E96313}"/>
              </a:ext>
            </a:extLst>
          </p:cNvPr>
          <p:cNvSpPr txBox="1"/>
          <p:nvPr userDrawn="1"/>
        </p:nvSpPr>
        <p:spPr>
          <a:xfrm>
            <a:off x="-9150" y="5213747"/>
            <a:ext cx="8389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>
                    <a:lumMod val="65000"/>
                  </a:schemeClr>
                </a:solidFill>
              </a:rPr>
              <a:t>This presentation uses a free template provided by FPPT.com</a:t>
            </a:r>
          </a:p>
          <a:p>
            <a:r>
              <a:rPr lang="en-US" sz="1400">
                <a:solidFill>
                  <a:schemeClr val="bg1">
                    <a:lumMod val="65000"/>
                  </a:schemeClr>
                </a:solidFill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1808226"/>
            <a:ext cx="7787954" cy="1221640"/>
          </a:xfrm>
        </p:spPr>
        <p:txBody>
          <a:bodyPr>
            <a:normAutofit/>
          </a:bodyPr>
          <a:lstStyle/>
          <a:p>
            <a:pPr algn="r"/>
            <a:r>
              <a:rPr lang="fa-IR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موضوع :</a:t>
            </a:r>
            <a:endParaRPr lang="fa-I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3793390"/>
            <a:ext cx="5650085" cy="610820"/>
          </a:xfrm>
        </p:spPr>
        <p:txBody>
          <a:bodyPr>
            <a:noAutofit/>
          </a:bodyPr>
          <a:lstStyle/>
          <a:p>
            <a:pPr algn="ctr"/>
            <a:r>
              <a:rPr lang="fa-IR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استاد راهنما :</a:t>
            </a:r>
          </a:p>
          <a:p>
            <a:pPr algn="ctr"/>
            <a:r>
              <a:rPr lang="fa-IR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ارائه دهنده </a:t>
            </a:r>
            <a:r>
              <a:rPr lang="fa-I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:</a:t>
            </a:r>
            <a:endParaRPr lang="fa-I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2357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1594252" y="2394810"/>
            <a:ext cx="5955495" cy="1305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cs typeface="B Nazanin" panose="00000400000000000000" pitchFamily="2" charset="-78"/>
              </a:rPr>
              <a:t>با تشکر فراوان از توجه شما عزیزان</a:t>
            </a:r>
            <a:endParaRPr lang="fa-IR" sz="4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49312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98270"/>
            <a:ext cx="9144000" cy="5941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595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3241742"/>
              </p:ext>
            </p:extLst>
          </p:nvPr>
        </p:nvGraphicFramePr>
        <p:xfrm>
          <a:off x="448965" y="1655520"/>
          <a:ext cx="8229600" cy="3089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698962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85437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a-IR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396814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888773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920023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a-IR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140715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47022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</Words>
  <Application>Microsoft Office PowerPoint</Application>
  <PresentationFormat>On-screen Show (16:9)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B Nazanin</vt:lpstr>
      <vt:lpstr>Calibri</vt:lpstr>
      <vt:lpstr>Times New Roman</vt:lpstr>
      <vt:lpstr>Office Theme</vt:lpstr>
      <vt:lpstr>موضوع 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2017-08-01T15:30:43Z</dcterms:created>
  <dcterms:modified xsi:type="dcterms:W3CDTF">2019-07-22T06:18:16Z</dcterms:modified>
</cp:coreProperties>
</file>